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 id="2147483787" r:id="rId2"/>
    <p:sldMasterId id="2147483818" r:id="rId3"/>
  </p:sldMasterIdLst>
  <p:notesMasterIdLst>
    <p:notesMasterId r:id="rId12"/>
  </p:notesMasterIdLst>
  <p:sldIdLst>
    <p:sldId id="426" r:id="rId4"/>
    <p:sldId id="561" r:id="rId5"/>
    <p:sldId id="566" r:id="rId6"/>
    <p:sldId id="567" r:id="rId7"/>
    <p:sldId id="568" r:id="rId8"/>
    <p:sldId id="569" r:id="rId9"/>
    <p:sldId id="570" r:id="rId10"/>
    <p:sldId id="572" r:id="rId11"/>
  </p:sldIdLst>
  <p:sldSz cx="12192000" cy="6858000"/>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elavizh Mirgosari" initials="GM"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FF6D6D"/>
    <a:srgbClr val="75FFFF"/>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70" d="100"/>
          <a:sy n="70" d="100"/>
        </p:scale>
        <p:origin x="-660" y="-96"/>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833E71-5BD6-4EBA-889C-1DB24913EF20}" type="datetimeFigureOut">
              <a:rPr lang="en-US" smtClean="0"/>
              <a:t>5/10/2025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90BF89-042A-408E-822F-B39EFA8EC7F9}" type="slidenum">
              <a:rPr lang="en-US" smtClean="0"/>
              <a:t>‹#›</a:t>
            </a:fld>
            <a:endParaRPr lang="en-US"/>
          </a:p>
        </p:txBody>
      </p:sp>
    </p:spTree>
    <p:extLst>
      <p:ext uri="{BB962C8B-B14F-4D97-AF65-F5344CB8AC3E}">
        <p14:creationId xmlns:p14="http://schemas.microsoft.com/office/powerpoint/2010/main" val="2746636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90BF89-042A-408E-822F-B39EFA8EC7F9}" type="slidenum">
              <a:rPr lang="en-US" smtClean="0"/>
              <a:t>1</a:t>
            </a:fld>
            <a:endParaRPr lang="en-US"/>
          </a:p>
        </p:txBody>
      </p:sp>
    </p:spTree>
    <p:extLst>
      <p:ext uri="{BB962C8B-B14F-4D97-AF65-F5344CB8AC3E}">
        <p14:creationId xmlns:p14="http://schemas.microsoft.com/office/powerpoint/2010/main" val="533464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1364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3535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7432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30840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3746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314413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314413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microsoft.com/office/2007/relationships/hdphoto" Target="../media/hdphoto1.wdp"/><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2.xml"/><Relationship Id="rId4" Type="http://schemas.microsoft.com/office/2007/relationships/hdphoto" Target="../media/hdphoto1.wdp"/></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 Id="rId4" Type="http://schemas.microsoft.com/office/2007/relationships/hdphoto" Target="../media/hdphoto1.wdp"/></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2">
        <a:schemeClr val="bg2"/>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98303" y="1196752"/>
            <a:ext cx="10793697" cy="5715202"/>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1608" y="217144"/>
            <a:ext cx="11908784" cy="1318400"/>
          </a:xfrm>
          <a:prstGeom prst="rect">
            <a:avLst/>
          </a:prstGeom>
        </p:spPr>
      </p:pic>
      <p:pic>
        <p:nvPicPr>
          <p:cNvPr id="18" name="Picture 4"/>
          <p:cNvPicPr>
            <a:picLocks noChangeAspect="1" noChangeArrowheads="1"/>
          </p:cNvPicPr>
          <p:nvPr userDrawn="1"/>
        </p:nvPicPr>
        <p:blipFill>
          <a:blip r:embed="rId4">
            <a:extLst>
              <a:ext uri="{BEBA8EAE-BF5A-486C-A8C5-ECC9F3942E4B}">
                <a14:imgProps xmlns:a14="http://schemas.microsoft.com/office/drawing/2010/main">
                  <a14:imgLayer r:embed="rId5">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10632504" y="44624"/>
            <a:ext cx="1224136" cy="1145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Rectangle 16"/>
          <p:cNvSpPr/>
          <p:nvPr userDrawn="1"/>
        </p:nvSpPr>
        <p:spPr>
          <a:xfrm>
            <a:off x="0" y="6237312"/>
            <a:ext cx="12192000" cy="62068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p:nvPr>
        </p:nvSpPr>
        <p:spPr>
          <a:xfrm>
            <a:off x="1718456" y="448166"/>
            <a:ext cx="8755087" cy="610820"/>
          </a:xfrm>
          <a:prstGeom prst="rect">
            <a:avLst/>
          </a:prstGeom>
        </p:spPr>
        <p:txBody>
          <a:bodyPr tIns="216000">
            <a:normAutofit/>
          </a:bodyPr>
          <a:lstStyle>
            <a:lvl1pPr algn="r">
              <a:defRPr sz="3600">
                <a:solidFill>
                  <a:schemeClr val="bg2">
                    <a:lumMod val="50000"/>
                  </a:schemeClr>
                </a:solidFill>
                <a:cs typeface="B Titr" pitchFamily="2" charset="-78"/>
              </a:defRPr>
            </a:lvl1pPr>
          </a:lstStyle>
          <a:p>
            <a:r>
              <a:rPr lang="en-US" dirty="0"/>
              <a:t>Click to edit Master title style</a:t>
            </a:r>
          </a:p>
        </p:txBody>
      </p:sp>
      <p:sp>
        <p:nvSpPr>
          <p:cNvPr id="8" name="Content Placeholder 2"/>
          <p:cNvSpPr>
            <a:spLocks noGrp="1"/>
          </p:cNvSpPr>
          <p:nvPr>
            <p:ph idx="1"/>
          </p:nvPr>
        </p:nvSpPr>
        <p:spPr>
          <a:xfrm>
            <a:off x="802226" y="1596540"/>
            <a:ext cx="10791153" cy="4581150"/>
          </a:xfrm>
          <a:prstGeom prst="rect">
            <a:avLst/>
          </a:prstGeom>
        </p:spPr>
        <p:txBody>
          <a:bodyPr/>
          <a:lstStyle>
            <a:lvl1pPr>
              <a:defRPr sz="2800">
                <a:solidFill>
                  <a:schemeClr val="tx1"/>
                </a:solidFill>
                <a:cs typeface="B Yagut" pitchFamily="2" charset="-78"/>
              </a:defRPr>
            </a:lvl1pPr>
            <a:lvl2pPr>
              <a:defRPr>
                <a:solidFill>
                  <a:schemeClr val="tx1"/>
                </a:solidFill>
                <a:cs typeface="B Yagut" pitchFamily="2" charset="-78"/>
              </a:defRPr>
            </a:lvl2pPr>
            <a:lvl3pPr>
              <a:defRPr>
                <a:solidFill>
                  <a:schemeClr val="tx1"/>
                </a:solidFill>
                <a:cs typeface="B Yagut" pitchFamily="2" charset="-78"/>
              </a:defRPr>
            </a:lvl3pPr>
            <a:lvl4pPr>
              <a:defRPr>
                <a:solidFill>
                  <a:schemeClr val="tx1"/>
                </a:solidFill>
                <a:cs typeface="B Yagut" pitchFamily="2" charset="-78"/>
              </a:defRPr>
            </a:lvl4pPr>
            <a:lvl5pPr>
              <a:defRPr>
                <a:solidFill>
                  <a:schemeClr val="tx1"/>
                </a:solidFill>
                <a:cs typeface="B Yagut" pitchFamily="2" charset="-7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extBox 2"/>
          <p:cNvSpPr txBox="1"/>
          <p:nvPr userDrawn="1"/>
        </p:nvSpPr>
        <p:spPr>
          <a:xfrm>
            <a:off x="6672064" y="6381328"/>
            <a:ext cx="5400600" cy="339887"/>
          </a:xfrm>
          <a:prstGeom prst="rect">
            <a:avLst/>
          </a:prstGeom>
          <a:noFill/>
        </p:spPr>
        <p:txBody>
          <a:bodyPr wrap="square" tIns="108000" rtlCol="0">
            <a:spAutoFit/>
          </a:bodyPr>
          <a:lstStyle/>
          <a:p>
            <a:pPr algn="r" rtl="1"/>
            <a:r>
              <a:rPr lang="fa-IR" sz="1200" dirty="0" smtClean="0">
                <a:solidFill>
                  <a:schemeClr val="accent3">
                    <a:lumMod val="40000"/>
                    <a:lumOff val="60000"/>
                  </a:schemeClr>
                </a:solidFill>
                <a:latin typeface="IranNastaliq" pitchFamily="18" charset="0"/>
                <a:cs typeface="B Nazanin Outline" panose="00000400000000000000" pitchFamily="2" charset="-78"/>
              </a:rPr>
              <a:t>نوزدهمین</a:t>
            </a:r>
            <a:r>
              <a:rPr lang="fa-IR" sz="1200" baseline="0" dirty="0" smtClean="0">
                <a:solidFill>
                  <a:schemeClr val="accent3">
                    <a:lumMod val="40000"/>
                    <a:lumOff val="60000"/>
                  </a:schemeClr>
                </a:solidFill>
                <a:latin typeface="IranNastaliq" pitchFamily="18" charset="0"/>
                <a:cs typeface="B Nazanin Outline" panose="00000400000000000000" pitchFamily="2" charset="-78"/>
              </a:rPr>
              <a:t> </a:t>
            </a:r>
            <a:r>
              <a:rPr lang="fa-IR" sz="1200" dirty="0" smtClean="0">
                <a:solidFill>
                  <a:schemeClr val="accent3">
                    <a:lumMod val="40000"/>
                    <a:lumOff val="60000"/>
                  </a:schemeClr>
                </a:solidFill>
                <a:latin typeface="IranNastaliq" pitchFamily="18" charset="0"/>
                <a:cs typeface="B Nazanin Outline" panose="00000400000000000000" pitchFamily="2" charset="-78"/>
              </a:rPr>
              <a:t>جشنواره</a:t>
            </a:r>
            <a:r>
              <a:rPr lang="fa-IR" sz="1200" baseline="0" dirty="0" smtClean="0">
                <a:solidFill>
                  <a:schemeClr val="accent3">
                    <a:lumMod val="40000"/>
                    <a:lumOff val="60000"/>
                  </a:schemeClr>
                </a:solidFill>
                <a:latin typeface="IranNastaliq" pitchFamily="18" charset="0"/>
                <a:cs typeface="B Nazanin Outline" panose="00000400000000000000" pitchFamily="2" charset="-78"/>
              </a:rPr>
              <a:t> </a:t>
            </a:r>
            <a:r>
              <a:rPr lang="fa-IR" sz="1200" baseline="0" dirty="0">
                <a:solidFill>
                  <a:schemeClr val="accent3">
                    <a:lumMod val="40000"/>
                    <a:lumOff val="60000"/>
                  </a:schemeClr>
                </a:solidFill>
                <a:latin typeface="IranNastaliq" pitchFamily="18" charset="0"/>
                <a:cs typeface="B Nazanin Outline" panose="00000400000000000000" pitchFamily="2" charset="-78"/>
              </a:rPr>
              <a:t>آموزشي: نكوداشت استاد دكتر </a:t>
            </a:r>
            <a:r>
              <a:rPr lang="fa-IR" sz="1200" baseline="0" dirty="0" smtClean="0">
                <a:solidFill>
                  <a:schemeClr val="accent3">
                    <a:lumMod val="40000"/>
                    <a:lumOff val="60000"/>
                  </a:schemeClr>
                </a:solidFill>
                <a:latin typeface="IranNastaliq" pitchFamily="18" charset="0"/>
                <a:cs typeface="B Nazanin Outline" panose="00000400000000000000" pitchFamily="2" charset="-78"/>
              </a:rPr>
              <a:t>سید محمد رضا کلانتر معتمدی</a:t>
            </a:r>
            <a:endParaRPr lang="en-US" sz="1200" dirty="0">
              <a:solidFill>
                <a:schemeClr val="accent3">
                  <a:lumMod val="40000"/>
                  <a:lumOff val="60000"/>
                </a:schemeClr>
              </a:solidFill>
              <a:latin typeface="IranNastaliq" pitchFamily="18" charset="0"/>
              <a:cs typeface="B Nazanin Outline" panose="00000400000000000000" pitchFamily="2" charset="-78"/>
            </a:endParaRPr>
          </a:p>
        </p:txBody>
      </p:sp>
      <p:sp>
        <p:nvSpPr>
          <p:cNvPr id="11" name="TextBox 10"/>
          <p:cNvSpPr txBox="1"/>
          <p:nvPr userDrawn="1"/>
        </p:nvSpPr>
        <p:spPr>
          <a:xfrm>
            <a:off x="263352" y="6262363"/>
            <a:ext cx="2664296" cy="462998"/>
          </a:xfrm>
          <a:prstGeom prst="rect">
            <a:avLst/>
          </a:prstGeom>
          <a:noFill/>
        </p:spPr>
        <p:txBody>
          <a:bodyPr wrap="square" tIns="108000" rtlCol="0">
            <a:spAutoFit/>
          </a:bodyPr>
          <a:lstStyle/>
          <a:p>
            <a:pPr algn="r" rtl="1"/>
            <a:r>
              <a:rPr lang="fa-IR" sz="2000" baseline="0" dirty="0" smtClean="0">
                <a:solidFill>
                  <a:schemeClr val="accent3">
                    <a:lumMod val="40000"/>
                    <a:lumOff val="60000"/>
                  </a:schemeClr>
                </a:solidFill>
                <a:latin typeface="IranNastaliq" pitchFamily="18" charset="0"/>
                <a:cs typeface="B Nazanin Outline" panose="00000400000000000000" pitchFamily="2" charset="-78"/>
              </a:rPr>
              <a:t>23 اردیبهشت 1404</a:t>
            </a:r>
            <a:endParaRPr lang="en-US" sz="2000" dirty="0">
              <a:solidFill>
                <a:schemeClr val="accent3">
                  <a:lumMod val="40000"/>
                  <a:lumOff val="60000"/>
                </a:schemeClr>
              </a:solidFill>
              <a:latin typeface="IranNastaliq" pitchFamily="18" charset="0"/>
              <a:cs typeface="B Nazanin Outline" panose="00000400000000000000" pitchFamily="2" charset="-78"/>
            </a:endParaRPr>
          </a:p>
        </p:txBody>
      </p:sp>
      <p:sp>
        <p:nvSpPr>
          <p:cNvPr id="2" name="Rectangle 1"/>
          <p:cNvSpPr/>
          <p:nvPr userDrawn="1"/>
        </p:nvSpPr>
        <p:spPr>
          <a:xfrm>
            <a:off x="10733012" y="1268760"/>
            <a:ext cx="1195636" cy="3387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B0F0"/>
                </a:solidFill>
                <a:latin typeface="IranNastaliq" panose="02020505000000020003" pitchFamily="18" charset="0"/>
                <a:cs typeface="IranNastaliq" panose="02020505000000020003" pitchFamily="18" charset="0"/>
              </a:rPr>
              <a:t>معاونت آموزشی</a:t>
            </a:r>
            <a:endParaRPr lang="en-US" dirty="0">
              <a:solidFill>
                <a:srgbClr val="00B0F0"/>
              </a:solidFill>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211581716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2100"/>
            <a:ext cx="10972800" cy="13843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09600" y="1905000"/>
            <a:ext cx="109728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09600" y="6245225"/>
            <a:ext cx="2844800" cy="476250"/>
          </a:xfrm>
          <a:prstGeom prst="rect">
            <a:avLst/>
          </a:prstGeom>
          <a:ln/>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E8C89AC-8985-4236-94E1-7E8B7294F734}" type="datetimeFigureOut">
              <a:rPr kumimoji="0" lang="en-US" sz="1800" b="0" i="0" u="none" strike="noStrike" kern="1200" cap="none" spc="0" normalizeH="0" baseline="0" noProof="0">
                <a:ln>
                  <a:noFill/>
                </a:ln>
                <a:solidFill>
                  <a:prstClr val="black"/>
                </a:solidFill>
                <a:effectLst/>
                <a:uLnTx/>
                <a:uFillTx/>
                <a:latin typeface="Trebuchet M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5/10/2025</a:t>
            </a:fld>
            <a:endParaRPr kumimoji="0" lang="en-US" sz="1800" b="0" i="0" u="none" strike="noStrike" kern="1200" cap="none" spc="0" normalizeH="0" baseline="0" noProof="0">
              <a:ln>
                <a:noFill/>
              </a:ln>
              <a:solidFill>
                <a:prstClr val="black"/>
              </a:solidFill>
              <a:effectLst/>
              <a:uLnTx/>
              <a:uFillTx/>
              <a:latin typeface="Trebuchet MS"/>
              <a:ea typeface="+mn-ea"/>
              <a:cs typeface="+mn-cs"/>
            </a:endParaRPr>
          </a:p>
        </p:txBody>
      </p:sp>
      <p:sp>
        <p:nvSpPr>
          <p:cNvPr id="5" name="Rectangle 5"/>
          <p:cNvSpPr>
            <a:spLocks noGrp="1" noChangeArrowheads="1"/>
          </p:cNvSpPr>
          <p:nvPr>
            <p:ph type="ftr" sz="quarter" idx="11"/>
          </p:nvPr>
        </p:nvSpPr>
        <p:spPr>
          <a:xfrm>
            <a:off x="4165600" y="6245225"/>
            <a:ext cx="3860800" cy="476250"/>
          </a:xfrm>
          <a:prstGeom prst="rect">
            <a:avLst/>
          </a:prstGeom>
          <a:ln/>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rebuchet MS"/>
              <a:ea typeface="+mn-ea"/>
              <a:cs typeface="+mn-cs"/>
            </a:endParaRPr>
          </a:p>
        </p:txBody>
      </p:sp>
      <p:sp>
        <p:nvSpPr>
          <p:cNvPr id="6" name="Rectangle 6"/>
          <p:cNvSpPr>
            <a:spLocks noGrp="1" noChangeArrowheads="1"/>
          </p:cNvSpPr>
          <p:nvPr>
            <p:ph type="sldNum" sz="quarter" idx="12"/>
          </p:nvPr>
        </p:nvSpPr>
        <p:spPr>
          <a:xfrm>
            <a:off x="8737600" y="6245225"/>
            <a:ext cx="2844800" cy="476250"/>
          </a:xfrm>
          <a:prstGeom prst="rect">
            <a:avLst/>
          </a:prstGeom>
          <a:ln/>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BFE03E0-FA26-4302-9988-D0A879A4035F}" type="slidenum">
              <a:rPr kumimoji="0" lang="en-US" sz="1800" b="0" i="0" u="none" strike="noStrike" kern="1200" cap="none" spc="0" normalizeH="0" baseline="0" noProof="0">
                <a:ln>
                  <a:noFill/>
                </a:ln>
                <a:solidFill>
                  <a:prstClr val="black"/>
                </a:solidFill>
                <a:effectLst/>
                <a:uLnTx/>
                <a:uFillTx/>
                <a:latin typeface="Trebuchet M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Trebuchet MS"/>
              <a:ea typeface="+mn-ea"/>
              <a:cs typeface="+mn-cs"/>
            </a:endParaRPr>
          </a:p>
        </p:txBody>
      </p:sp>
    </p:spTree>
    <p:extLst>
      <p:ext uri="{BB962C8B-B14F-4D97-AF65-F5344CB8AC3E}">
        <p14:creationId xmlns:p14="http://schemas.microsoft.com/office/powerpoint/2010/main" val="3804755073"/>
      </p:ext>
    </p:extLst>
  </p:cSld>
  <p:clrMapOvr>
    <a:masterClrMapping/>
  </p:clrMapOvr>
  <p:transition spd="slow">
    <p:spli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Ref idx="1002">
        <a:schemeClr val="bg2"/>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98303" y="1196752"/>
            <a:ext cx="10793697" cy="5715202"/>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9336" y="94376"/>
            <a:ext cx="11908784" cy="1318400"/>
          </a:xfrm>
          <a:prstGeom prst="rect">
            <a:avLst/>
          </a:prstGeom>
        </p:spPr>
      </p:pic>
      <p:pic>
        <p:nvPicPr>
          <p:cNvPr id="18" name="Picture 4"/>
          <p:cNvPicPr>
            <a:picLocks noChangeAspect="1" noChangeArrowheads="1"/>
          </p:cNvPicPr>
          <p:nvPr userDrawn="1"/>
        </p:nvPicPr>
        <p:blipFill>
          <a:blip r:embed="rId4">
            <a:extLst>
              <a:ext uri="{BEBA8EAE-BF5A-486C-A8C5-ECC9F3942E4B}">
                <a14:imgProps xmlns:a14="http://schemas.microsoft.com/office/drawing/2010/main">
                  <a14:imgLayer r:embed="rId5">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10776520" y="220338"/>
            <a:ext cx="936104" cy="876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Rectangle 16"/>
          <p:cNvSpPr/>
          <p:nvPr userDrawn="1"/>
        </p:nvSpPr>
        <p:spPr>
          <a:xfrm>
            <a:off x="0" y="6237312"/>
            <a:ext cx="12192000" cy="62068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p:nvPr>
        </p:nvSpPr>
        <p:spPr>
          <a:xfrm>
            <a:off x="1631504" y="404664"/>
            <a:ext cx="8712968" cy="576064"/>
          </a:xfrm>
          <a:prstGeom prst="rect">
            <a:avLst/>
          </a:prstGeom>
        </p:spPr>
        <p:txBody>
          <a:bodyPr/>
          <a:lstStyle>
            <a:lvl1pPr>
              <a:defRPr>
                <a:cs typeface="B Titr" pitchFamily="2" charset="-78"/>
              </a:defRPr>
            </a:lvl1pPr>
          </a:lstStyle>
          <a:p>
            <a:r>
              <a:rPr lang="en-US" dirty="0"/>
              <a:t>Click to edit Master title style</a:t>
            </a:r>
          </a:p>
        </p:txBody>
      </p:sp>
      <p:sp>
        <p:nvSpPr>
          <p:cNvPr id="8" name="Content Placeholder 2"/>
          <p:cNvSpPr>
            <a:spLocks noGrp="1"/>
          </p:cNvSpPr>
          <p:nvPr>
            <p:ph sz="half" idx="1"/>
          </p:nvPr>
        </p:nvSpPr>
        <p:spPr>
          <a:xfrm>
            <a:off x="609600" y="1600201"/>
            <a:ext cx="5384800" cy="4525963"/>
          </a:xfrm>
          <a:prstGeom prst="rect">
            <a:avLst/>
          </a:prstGeom>
        </p:spPr>
        <p:txBody>
          <a:bodyPr/>
          <a:lstStyle>
            <a:lvl1pPr>
              <a:defRPr sz="2800">
                <a:cs typeface="B Yagut" pitchFamily="2" charset="-78"/>
              </a:defRPr>
            </a:lvl1pPr>
            <a:lvl2pPr>
              <a:defRPr sz="2400">
                <a:cs typeface="B Yagut" pitchFamily="2" charset="-78"/>
              </a:defRPr>
            </a:lvl2pPr>
            <a:lvl3pPr>
              <a:defRPr sz="2000">
                <a:cs typeface="B Yagut" pitchFamily="2" charset="-78"/>
              </a:defRPr>
            </a:lvl3pPr>
            <a:lvl4pPr>
              <a:defRPr sz="1800">
                <a:cs typeface="B Yagut" pitchFamily="2" charset="-78"/>
              </a:defRPr>
            </a:lvl4pPr>
            <a:lvl5pPr>
              <a:defRPr sz="1800">
                <a:cs typeface="B Yagut" pitchFamily="2" charset="-78"/>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3"/>
          <p:cNvSpPr>
            <a:spLocks noGrp="1"/>
          </p:cNvSpPr>
          <p:nvPr>
            <p:ph sz="half" idx="2"/>
          </p:nvPr>
        </p:nvSpPr>
        <p:spPr>
          <a:xfrm>
            <a:off x="6197600" y="1600201"/>
            <a:ext cx="5384800" cy="4525963"/>
          </a:xfrm>
          <a:prstGeom prst="rect">
            <a:avLst/>
          </a:prstGeom>
        </p:spPr>
        <p:txBody>
          <a:bodyPr/>
          <a:lstStyle>
            <a:lvl1pPr>
              <a:defRPr sz="2800">
                <a:cs typeface="B Yagut" pitchFamily="2" charset="-78"/>
              </a:defRPr>
            </a:lvl1pPr>
            <a:lvl2pPr>
              <a:defRPr sz="2400">
                <a:cs typeface="B Yagut" pitchFamily="2" charset="-78"/>
              </a:defRPr>
            </a:lvl2pPr>
            <a:lvl3pPr>
              <a:defRPr sz="2000">
                <a:cs typeface="B Yagut" pitchFamily="2" charset="-78"/>
              </a:defRPr>
            </a:lvl3pPr>
            <a:lvl4pPr>
              <a:defRPr sz="1800">
                <a:cs typeface="B Yagut" pitchFamily="2" charset="-78"/>
              </a:defRPr>
            </a:lvl4pPr>
            <a:lvl5pPr>
              <a:defRPr sz="1800">
                <a:cs typeface="B Yagut" pitchFamily="2" charset="-78"/>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510195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_Title Slide">
    <p:bg>
      <p:bgRef idx="1002">
        <a:schemeClr val="bg2"/>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98303" y="1196752"/>
            <a:ext cx="10793697" cy="5715202"/>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9336" y="94376"/>
            <a:ext cx="11908784" cy="1318400"/>
          </a:xfrm>
          <a:prstGeom prst="rect">
            <a:avLst/>
          </a:prstGeom>
        </p:spPr>
      </p:pic>
      <p:pic>
        <p:nvPicPr>
          <p:cNvPr id="18" name="Picture 4"/>
          <p:cNvPicPr>
            <a:picLocks noChangeAspect="1" noChangeArrowheads="1"/>
          </p:cNvPicPr>
          <p:nvPr userDrawn="1"/>
        </p:nvPicPr>
        <p:blipFill>
          <a:blip r:embed="rId4">
            <a:extLst>
              <a:ext uri="{BEBA8EAE-BF5A-486C-A8C5-ECC9F3942E4B}">
                <a14:imgProps xmlns:a14="http://schemas.microsoft.com/office/drawing/2010/main">
                  <a14:imgLayer r:embed="rId5">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10776520" y="220338"/>
            <a:ext cx="936104" cy="876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Rectangle 16"/>
          <p:cNvSpPr/>
          <p:nvPr userDrawn="1"/>
        </p:nvSpPr>
        <p:spPr>
          <a:xfrm>
            <a:off x="0" y="6237312"/>
            <a:ext cx="12192000" cy="62068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userDrawn="1"/>
        </p:nvSpPr>
        <p:spPr>
          <a:xfrm>
            <a:off x="10733012" y="1268760"/>
            <a:ext cx="1195636" cy="3387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B0F0"/>
                </a:solidFill>
                <a:latin typeface="IranNastaliq" panose="02020505000000020003" pitchFamily="18" charset="0"/>
                <a:cs typeface="IranNastaliq" panose="02020505000000020003" pitchFamily="18" charset="0"/>
              </a:rPr>
              <a:t>معاونت آموزشی</a:t>
            </a:r>
            <a:endParaRPr lang="en-US" dirty="0">
              <a:solidFill>
                <a:srgbClr val="00B0F0"/>
              </a:solidFill>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35510195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38294" y="527605"/>
            <a:ext cx="8755087" cy="610820"/>
          </a:xfrm>
          <a:prstGeom prst="rect">
            <a:avLst/>
          </a:prstGeom>
        </p:spPr>
        <p:txBody>
          <a:bodyPr>
            <a:normAutofit/>
          </a:bodyPr>
          <a:lstStyle>
            <a:lvl1pPr algn="r">
              <a:defRPr sz="3600">
                <a:solidFill>
                  <a:schemeClr val="bg2">
                    <a:lumMod val="50000"/>
                  </a:schemeClr>
                </a:solidFill>
                <a:cs typeface="B Titr" pitchFamily="2" charset="-78"/>
              </a:defRPr>
            </a:lvl1pPr>
          </a:lstStyle>
          <a:p>
            <a:r>
              <a:rPr lang="en-US" dirty="0"/>
              <a:t>Click to edit Master title style</a:t>
            </a:r>
          </a:p>
        </p:txBody>
      </p:sp>
      <p:sp>
        <p:nvSpPr>
          <p:cNvPr id="3" name="Content Placeholder 2"/>
          <p:cNvSpPr>
            <a:spLocks noGrp="1"/>
          </p:cNvSpPr>
          <p:nvPr>
            <p:ph idx="1"/>
          </p:nvPr>
        </p:nvSpPr>
        <p:spPr>
          <a:xfrm>
            <a:off x="802226" y="1596540"/>
            <a:ext cx="10791153" cy="4581150"/>
          </a:xfrm>
          <a:prstGeom prst="rect">
            <a:avLst/>
          </a:prstGeom>
        </p:spPr>
        <p:txBody>
          <a:bodyPr/>
          <a:lstStyle>
            <a:lvl1pPr>
              <a:defRPr sz="2800">
                <a:solidFill>
                  <a:schemeClr val="tx1"/>
                </a:solidFill>
                <a:cs typeface="B Yagut" pitchFamily="2" charset="-78"/>
              </a:defRPr>
            </a:lvl1pPr>
            <a:lvl2pPr>
              <a:defRPr>
                <a:solidFill>
                  <a:schemeClr val="tx1"/>
                </a:solidFill>
                <a:cs typeface="B Yagut" pitchFamily="2" charset="-78"/>
              </a:defRPr>
            </a:lvl2pPr>
            <a:lvl3pPr>
              <a:defRPr>
                <a:solidFill>
                  <a:schemeClr val="tx1"/>
                </a:solidFill>
                <a:cs typeface="B Yagut" pitchFamily="2" charset="-78"/>
              </a:defRPr>
            </a:lvl3pPr>
            <a:lvl4pPr>
              <a:defRPr>
                <a:solidFill>
                  <a:schemeClr val="tx1"/>
                </a:solidFill>
                <a:cs typeface="B Yagut" pitchFamily="2" charset="-78"/>
              </a:defRPr>
            </a:lvl4pPr>
            <a:lvl5pPr>
              <a:defRPr>
                <a:solidFill>
                  <a:schemeClr val="tx1"/>
                </a:solidFill>
                <a:cs typeface="B Yagut" pitchFamily="2" charset="-7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53074F12-AA26-4AC8-9962-C36BB8F32554}" type="datetimeFigureOut">
              <a:rPr lang="en-US" smtClean="0"/>
              <a:pPr/>
              <a:t>5/10/2025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8801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cs typeface="B Titr" pitchFamily="2" charset="-78"/>
              </a:defRPr>
            </a:lvl1pPr>
          </a:lstStyle>
          <a:p>
            <a:r>
              <a:rPr lang="en-US" dirty="0"/>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cs typeface="B Yagut" pitchFamily="2" charset="-78"/>
              </a:defRPr>
            </a:lvl1pPr>
            <a:lvl2pPr>
              <a:defRPr sz="2400">
                <a:cs typeface="B Yagut" pitchFamily="2" charset="-78"/>
              </a:defRPr>
            </a:lvl2pPr>
            <a:lvl3pPr>
              <a:defRPr sz="2000">
                <a:cs typeface="B Yagut" pitchFamily="2" charset="-78"/>
              </a:defRPr>
            </a:lvl3pPr>
            <a:lvl4pPr>
              <a:defRPr sz="1800">
                <a:cs typeface="B Yagut" pitchFamily="2" charset="-78"/>
              </a:defRPr>
            </a:lvl4pPr>
            <a:lvl5pPr>
              <a:defRPr sz="1800">
                <a:cs typeface="B Yagut" pitchFamily="2" charset="-78"/>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cs typeface="B Yagut" pitchFamily="2" charset="-78"/>
              </a:defRPr>
            </a:lvl1pPr>
            <a:lvl2pPr>
              <a:defRPr sz="2400">
                <a:cs typeface="B Yagut" pitchFamily="2" charset="-78"/>
              </a:defRPr>
            </a:lvl2pPr>
            <a:lvl3pPr>
              <a:defRPr sz="2000">
                <a:cs typeface="B Yagut" pitchFamily="2" charset="-78"/>
              </a:defRPr>
            </a:lvl3pPr>
            <a:lvl4pPr>
              <a:defRPr sz="1800">
                <a:cs typeface="B Yagut" pitchFamily="2" charset="-78"/>
              </a:defRPr>
            </a:lvl4pPr>
            <a:lvl5pPr>
              <a:defRPr sz="1800">
                <a:cs typeface="B Yagut" pitchFamily="2" charset="-78"/>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53074F12-AA26-4AC8-9962-C36BB8F32554}" type="datetimeFigureOut">
              <a:rPr lang="en-US" smtClean="0">
                <a:solidFill>
                  <a:prstClr val="black">
                    <a:tint val="75000"/>
                  </a:prstClr>
                </a:solidFill>
              </a:rPr>
              <a:pPr/>
              <a:t>5/10/2025</a:t>
            </a:fld>
            <a:endParaRPr lang="en-US">
              <a:solidFill>
                <a:prstClr val="black">
                  <a:tint val="75000"/>
                </a:prstClr>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013" y="228600"/>
            <a:ext cx="1422400" cy="1066800"/>
          </a:xfrm>
          <a:prstGeom prst="ellipse">
            <a:avLst/>
          </a:prstGeom>
          <a:ln w="63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softRound"/>
            <a:extrusionClr>
              <a:srgbClr val="000000"/>
            </a:extrusionClr>
          </a:sp3d>
        </p:spPr>
      </p:pic>
    </p:spTree>
    <p:extLst>
      <p:ext uri="{BB962C8B-B14F-4D97-AF65-F5344CB8AC3E}">
        <p14:creationId xmlns:p14="http://schemas.microsoft.com/office/powerpoint/2010/main" val="3238633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2">
        <a:schemeClr val="bg2"/>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98303" y="1196752"/>
            <a:ext cx="10793697" cy="5715202"/>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9336" y="94376"/>
            <a:ext cx="11908784" cy="1318400"/>
          </a:xfrm>
          <a:prstGeom prst="rect">
            <a:avLst/>
          </a:prstGeom>
        </p:spPr>
      </p:pic>
      <p:pic>
        <p:nvPicPr>
          <p:cNvPr id="18" name="Picture 4"/>
          <p:cNvPicPr>
            <a:picLocks noChangeAspect="1" noChangeArrowheads="1"/>
          </p:cNvPicPr>
          <p:nvPr userDrawn="1"/>
        </p:nvPicPr>
        <p:blipFill>
          <a:blip r:embed="rId4">
            <a:extLst>
              <a:ext uri="{BEBA8EAE-BF5A-486C-A8C5-ECC9F3942E4B}">
                <a14:imgProps xmlns:a14="http://schemas.microsoft.com/office/drawing/2010/main">
                  <a14:imgLayer r:embed="rId5">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10776520" y="220338"/>
            <a:ext cx="936104" cy="876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Rectangle 16"/>
          <p:cNvSpPr/>
          <p:nvPr userDrawn="1"/>
        </p:nvSpPr>
        <p:spPr>
          <a:xfrm>
            <a:off x="0" y="6237312"/>
            <a:ext cx="12192000" cy="62068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a:ea typeface="+mn-ea"/>
              <a:cs typeface="+mn-cs"/>
            </a:endParaRPr>
          </a:p>
        </p:txBody>
      </p:sp>
      <p:sp>
        <p:nvSpPr>
          <p:cNvPr id="6" name="Rectangle 5"/>
          <p:cNvSpPr/>
          <p:nvPr userDrawn="1"/>
        </p:nvSpPr>
        <p:spPr>
          <a:xfrm>
            <a:off x="10733012" y="1268760"/>
            <a:ext cx="1195636" cy="3387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B0F0"/>
                </a:solidFill>
                <a:latin typeface="IranNastaliq" panose="02020505000000020003" pitchFamily="18" charset="0"/>
                <a:cs typeface="IranNastaliq" panose="02020505000000020003" pitchFamily="18" charset="0"/>
              </a:rPr>
              <a:t>معاونت آموزشی</a:t>
            </a:r>
            <a:endParaRPr lang="en-US" dirty="0">
              <a:solidFill>
                <a:srgbClr val="00B0F0"/>
              </a:solidFill>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15525711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Ref idx="1002">
        <a:schemeClr val="bg2"/>
      </p:bgRef>
    </p:bg>
    <p:spTree>
      <p:nvGrpSpPr>
        <p:cNvPr id="1" name=""/>
        <p:cNvGrpSpPr/>
        <p:nvPr/>
      </p:nvGrpSpPr>
      <p:grpSpPr>
        <a:xfrm>
          <a:off x="0" y="0"/>
          <a:ext cx="0" cy="0"/>
          <a:chOff x="0" y="0"/>
          <a:chExt cx="0" cy="0"/>
        </a:xfrm>
      </p:grpSpPr>
      <p:sp>
        <p:nvSpPr>
          <p:cNvPr id="4" name="Rounded Rectangle 3"/>
          <p:cNvSpPr/>
          <p:nvPr userDrawn="1"/>
        </p:nvSpPr>
        <p:spPr>
          <a:xfrm>
            <a:off x="191344" y="188640"/>
            <a:ext cx="11881320" cy="100811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a:ea typeface="+mn-ea"/>
              <a:cs typeface="+mn-cs"/>
            </a:endParaRPr>
          </a:p>
        </p:txBody>
      </p:sp>
      <p:pic>
        <p:nvPicPr>
          <p:cNvPr id="10" name="Picture 9"/>
          <p:cNvPicPr>
            <a:picLocks noChangeAspect="1"/>
          </p:cNvPicPr>
          <p:nvPr userDrawn="1"/>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98303" y="1196752"/>
            <a:ext cx="10793697" cy="5715202"/>
          </a:xfrm>
          <a:prstGeom prst="rect">
            <a:avLst/>
          </a:prstGeom>
        </p:spPr>
      </p:pic>
      <p:pic>
        <p:nvPicPr>
          <p:cNvPr id="18" name="Picture 4"/>
          <p:cNvPicPr>
            <a:picLocks noChangeAspect="1" noChangeArrowheads="1"/>
          </p:cNvPicPr>
          <p:nvPr userDrawn="1"/>
        </p:nvPicPr>
        <p:blipFill>
          <a:blip r:embed="rId3">
            <a:extLst>
              <a:ext uri="{BEBA8EAE-BF5A-486C-A8C5-ECC9F3942E4B}">
                <a14:imgProps xmlns:a14="http://schemas.microsoft.com/office/drawing/2010/main">
                  <a14:imgLayer r:embed="rId4">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10776520" y="220338"/>
            <a:ext cx="936104" cy="876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Rectangle 16"/>
          <p:cNvSpPr/>
          <p:nvPr userDrawn="1"/>
        </p:nvSpPr>
        <p:spPr>
          <a:xfrm>
            <a:off x="0" y="6418580"/>
            <a:ext cx="12192000" cy="62068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a:ea typeface="+mn-ea"/>
              <a:cs typeface="+mn-cs"/>
            </a:endParaRPr>
          </a:p>
        </p:txBody>
      </p:sp>
      <p:cxnSp>
        <p:nvCxnSpPr>
          <p:cNvPr id="6" name="Straight Connector 5"/>
          <p:cNvCxnSpPr/>
          <p:nvPr userDrawn="1"/>
        </p:nvCxnSpPr>
        <p:spPr>
          <a:xfrm>
            <a:off x="10272464" y="220338"/>
            <a:ext cx="0" cy="876352"/>
          </a:xfrm>
          <a:prstGeom prst="line">
            <a:avLst/>
          </a:prstGeom>
          <a:ln>
            <a:solidFill>
              <a:srgbClr val="FFC000"/>
            </a:solidFill>
          </a:ln>
        </p:spPr>
        <p:style>
          <a:lnRef idx="3">
            <a:schemeClr val="accent6"/>
          </a:lnRef>
          <a:fillRef idx="0">
            <a:schemeClr val="accent6"/>
          </a:fillRef>
          <a:effectRef idx="2">
            <a:schemeClr val="accent6"/>
          </a:effectRef>
          <a:fontRef idx="minor">
            <a:schemeClr val="tx1"/>
          </a:fontRef>
        </p:style>
      </p:cxnSp>
      <p:sp>
        <p:nvSpPr>
          <p:cNvPr id="7" name="Rectangle 6"/>
          <p:cNvSpPr/>
          <p:nvPr userDrawn="1"/>
        </p:nvSpPr>
        <p:spPr>
          <a:xfrm>
            <a:off x="10733012" y="1268760"/>
            <a:ext cx="1195636" cy="3387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B0F0"/>
                </a:solidFill>
                <a:latin typeface="IranNastaliq" panose="02020505000000020003" pitchFamily="18" charset="0"/>
                <a:cs typeface="IranNastaliq" panose="02020505000000020003" pitchFamily="18" charset="0"/>
              </a:rPr>
              <a:t>معاونت آموزشی</a:t>
            </a:r>
            <a:endParaRPr lang="en-US" dirty="0">
              <a:solidFill>
                <a:srgbClr val="00B0F0"/>
              </a:solidFill>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121136629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FF768DB-83DF-4854-BE81-585586A7B3AC}" type="datetimeFigureOut">
              <a:rPr kumimoji="0" lang="en-US" sz="1800" b="0" i="0" u="none" strike="noStrike" kern="1200" cap="none" spc="0" normalizeH="0" baseline="0" noProof="0" smtClean="0">
                <a:ln>
                  <a:noFill/>
                </a:ln>
                <a:solidFill>
                  <a:prstClr val="black"/>
                </a:solidFill>
                <a:effectLst/>
                <a:uLnTx/>
                <a:uFillTx/>
                <a:latin typeface="Trebuchet M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5/10/2025</a:t>
            </a:fld>
            <a:endParaRPr kumimoji="0" lang="en-US" sz="1800" b="0" i="0" u="none" strike="noStrike" kern="1200" cap="none" spc="0" normalizeH="0" baseline="0" noProof="0">
              <a:ln>
                <a:noFill/>
              </a:ln>
              <a:solidFill>
                <a:prstClr val="black"/>
              </a:solidFill>
              <a:effectLst/>
              <a:uLnTx/>
              <a:uFillTx/>
              <a:latin typeface="Trebuchet MS"/>
              <a:ea typeface="+mn-ea"/>
              <a:cs typeface="+mn-cs"/>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rebuchet MS"/>
              <a:ea typeface="+mn-ea"/>
              <a:cs typeface="+mn-cs"/>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F13BBCD-2577-4AE6-892B-EBADAC447DCF}" type="slidenum">
              <a:rPr kumimoji="0" lang="en-US" sz="1800" b="0" i="0" u="none" strike="noStrike" kern="1200" cap="none" spc="0" normalizeH="0" baseline="0" noProof="0" smtClean="0">
                <a:ln>
                  <a:noFill/>
                </a:ln>
                <a:solidFill>
                  <a:prstClr val="black"/>
                </a:solidFill>
                <a:effectLst/>
                <a:uLnTx/>
                <a:uFillTx/>
                <a:latin typeface="Trebuchet M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Trebuchet MS"/>
              <a:ea typeface="+mn-ea"/>
              <a:cs typeface="+mn-cs"/>
            </a:endParaRPr>
          </a:p>
        </p:txBody>
      </p:sp>
    </p:spTree>
    <p:extLst>
      <p:ext uri="{BB962C8B-B14F-4D97-AF65-F5344CB8AC3E}">
        <p14:creationId xmlns:p14="http://schemas.microsoft.com/office/powerpoint/2010/main" val="436563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Ref idx="1002">
        <a:schemeClr val="bg2"/>
      </p:bgRef>
    </p:bg>
    <p:spTree>
      <p:nvGrpSpPr>
        <p:cNvPr id="1" name=""/>
        <p:cNvGrpSpPr/>
        <p:nvPr/>
      </p:nvGrpSpPr>
      <p:grpSpPr>
        <a:xfrm>
          <a:off x="0" y="0"/>
          <a:ext cx="0" cy="0"/>
          <a:chOff x="0" y="0"/>
          <a:chExt cx="0" cy="0"/>
        </a:xfrm>
      </p:grpSpPr>
      <p:sp>
        <p:nvSpPr>
          <p:cNvPr id="4" name="Rounded Rectangle 3"/>
          <p:cNvSpPr/>
          <p:nvPr userDrawn="1"/>
        </p:nvSpPr>
        <p:spPr>
          <a:xfrm>
            <a:off x="191344" y="188640"/>
            <a:ext cx="11881320" cy="100811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a:ea typeface="+mn-ea"/>
              <a:cs typeface="+mn-cs"/>
            </a:endParaRPr>
          </a:p>
        </p:txBody>
      </p:sp>
      <p:pic>
        <p:nvPicPr>
          <p:cNvPr id="10" name="Picture 9"/>
          <p:cNvPicPr>
            <a:picLocks noChangeAspect="1"/>
          </p:cNvPicPr>
          <p:nvPr userDrawn="1"/>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98303" y="1196752"/>
            <a:ext cx="10793697" cy="5715202"/>
          </a:xfrm>
          <a:prstGeom prst="rect">
            <a:avLst/>
          </a:prstGeom>
        </p:spPr>
      </p:pic>
      <p:pic>
        <p:nvPicPr>
          <p:cNvPr id="18" name="Picture 4"/>
          <p:cNvPicPr>
            <a:picLocks noChangeAspect="1" noChangeArrowheads="1"/>
          </p:cNvPicPr>
          <p:nvPr userDrawn="1"/>
        </p:nvPicPr>
        <p:blipFill>
          <a:blip r:embed="rId3">
            <a:extLst>
              <a:ext uri="{BEBA8EAE-BF5A-486C-A8C5-ECC9F3942E4B}">
                <a14:imgProps xmlns:a14="http://schemas.microsoft.com/office/drawing/2010/main">
                  <a14:imgLayer r:embed="rId4">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10776520" y="220338"/>
            <a:ext cx="936104" cy="876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Straight Connector 5"/>
          <p:cNvCxnSpPr/>
          <p:nvPr userDrawn="1"/>
        </p:nvCxnSpPr>
        <p:spPr>
          <a:xfrm>
            <a:off x="10272464" y="220338"/>
            <a:ext cx="0" cy="876352"/>
          </a:xfrm>
          <a:prstGeom prst="line">
            <a:avLst/>
          </a:prstGeom>
          <a:ln>
            <a:solidFill>
              <a:srgbClr val="FFC000"/>
            </a:solidFill>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42754898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29" name="Picture 4"/>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650921" y="5733256"/>
            <a:ext cx="969963"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736984"/>
      </p:ext>
    </p:extLst>
  </p:cSld>
  <p:clrMap bg1="lt1" tx1="dk1" bg2="lt2" tx2="dk2" accent1="accent1" accent2="accent2" accent3="accent3" accent4="accent4" accent5="accent5" accent6="accent6" hlink="hlink" folHlink="folHlink"/>
  <p:sldLayoutIdLst>
    <p:sldLayoutId id="2147483755" r:id="rId1"/>
    <p:sldLayoutId id="2147483759" r:id="rId2"/>
    <p:sldLayoutId id="2147483760" r:id="rId3"/>
    <p:sldLayoutId id="2147483756" r:id="rId4"/>
    <p:sldLayoutId id="2147483757" r:id="rId5"/>
  </p:sldLayoutIdLst>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29"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5549" y="5733256"/>
            <a:ext cx="969963"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0621948"/>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Lst>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29"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15549" y="5733256"/>
            <a:ext cx="969963"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3920678"/>
      </p:ext>
    </p:extLst>
  </p:cSld>
  <p:clrMap bg1="lt1" tx1="dk1" bg2="lt2" tx2="dk2" accent1="accent1" accent2="accent2" accent3="accent3" accent4="accent4" accent5="accent5" accent6="accent6" hlink="hlink" folHlink="folHlink"/>
  <p:sldLayoutIdLst>
    <p:sldLayoutId id="2147483819" r:id="rId1"/>
    <p:sldLayoutId id="2147483820" r:id="rId2"/>
  </p:sldLayoutIdLst>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4">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83632" y="1484784"/>
            <a:ext cx="6879024" cy="3505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0" y="408801"/>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a-IR" altLang="en-US" sz="1200" b="1" i="0" u="none" strike="noStrike" kern="1200" cap="none" spc="0" normalizeH="0" baseline="0" noProof="0" dirty="0" smtClean="0">
              <a:ln>
                <a:noFill/>
              </a:ln>
              <a:solidFill>
                <a:prstClr val="black"/>
              </a:solidFill>
              <a:effectLst/>
              <a:uLnTx/>
              <a:uFillTx/>
              <a:latin typeface="Calibri" pitchFamily="34" charset="0"/>
              <a:ea typeface="Calibri" pitchFamily="34" charset="0"/>
              <a:cs typeface="B Zar"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endParaRPr>
          </a:p>
        </p:txBody>
      </p:sp>
      <p:sp>
        <p:nvSpPr>
          <p:cNvPr id="18" name="Double Wave 17">
            <a:extLst>
              <a:ext uri="{FF2B5EF4-FFF2-40B4-BE49-F238E27FC236}">
                <a16:creationId xmlns:a16="http://schemas.microsoft.com/office/drawing/2014/main" xmlns="" id="{960F5D94-80FB-4480-A7DC-926709CFD549}"/>
              </a:ext>
            </a:extLst>
          </p:cNvPr>
          <p:cNvSpPr/>
          <p:nvPr/>
        </p:nvSpPr>
        <p:spPr>
          <a:xfrm>
            <a:off x="767408" y="408801"/>
            <a:ext cx="9801763" cy="1373428"/>
          </a:xfrm>
          <a:prstGeom prst="doubleWave">
            <a:avLst/>
          </a:prstGeom>
          <a:solidFill>
            <a:schemeClr val="bg2"/>
          </a:solidFill>
          <a:ln/>
          <a:effectLst>
            <a:outerShdw blurRad="50800" dist="38100" dir="5400000" rotWithShape="0">
              <a:srgbClr val="000000">
                <a:alpha val="35000"/>
              </a:srgbClr>
            </a:outerShdw>
            <a:reflection blurRad="6350" stA="50000" endA="300" endPos="55000" dir="5400000" sy="-100000" algn="bl" rotWithShape="0"/>
          </a:effectLst>
          <a:scene3d>
            <a:camera prst="orthographicFront">
              <a:rot lat="0" lon="0" rev="0"/>
            </a:camera>
            <a:lightRig rig="threePt" dir="tl"/>
          </a:scene3d>
          <a:sp3d prstMaterial="plastic">
            <a:bevelT/>
          </a:sp3d>
        </p:spPr>
        <p:style>
          <a:lnRef idx="0">
            <a:schemeClr val="accent6"/>
          </a:lnRef>
          <a:fillRef idx="3">
            <a:schemeClr val="accent6"/>
          </a:fillRef>
          <a:effectRef idx="3">
            <a:schemeClr val="accent6"/>
          </a:effectRef>
          <a:fontRef idx="minor">
            <a:schemeClr val="lt1"/>
          </a:fontRef>
        </p:style>
        <p:txBody>
          <a:bodyPr anchor="ct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fa-IR" altLang="en-US" sz="3200" b="1" i="0" u="none" strike="noStrike" kern="1200" cap="none" spc="0" normalizeH="0" baseline="0" noProof="0" dirty="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فرایند </a:t>
            </a:r>
            <a:r>
              <a:rPr kumimoji="0" lang="fa-IR" altLang="en-US" sz="32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اول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دانشگاهی</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 فرایند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دوم کشوری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در حیطه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مدیریت و رهبری</a:t>
            </a:r>
            <a:endParaRPr kumimoji="0" lang="en-US" altLang="en-US" sz="32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781242661"/>
              </p:ext>
            </p:extLst>
          </p:nvPr>
        </p:nvGraphicFramePr>
        <p:xfrm>
          <a:off x="144016" y="2403312"/>
          <a:ext cx="11928648" cy="3617976"/>
        </p:xfrm>
        <a:graphic>
          <a:graphicData uri="http://schemas.openxmlformats.org/drawingml/2006/table">
            <a:tbl>
              <a:tblPr rtl="1" firstRow="1" firstCol="1" bandRow="1">
                <a:effectLst>
                  <a:outerShdw blurRad="50800" dist="38100" dir="2700000" algn="tl" rotWithShape="0">
                    <a:prstClr val="black">
                      <a:alpha val="40000"/>
                    </a:prstClr>
                  </a:outerShdw>
                </a:effectLst>
              </a:tblPr>
              <a:tblGrid>
                <a:gridCol w="1027842">
                  <a:extLst>
                    <a:ext uri="{9D8B030D-6E8A-4147-A177-3AD203B41FA5}">
                      <a16:colId xmlns:a16="http://schemas.microsoft.com/office/drawing/2014/main" xmlns="" val="20000"/>
                    </a:ext>
                  </a:extLst>
                </a:gridCol>
                <a:gridCol w="1619012">
                  <a:extLst>
                    <a:ext uri="{9D8B030D-6E8A-4147-A177-3AD203B41FA5}">
                      <a16:colId xmlns:a16="http://schemas.microsoft.com/office/drawing/2014/main" xmlns="" val="20001"/>
                    </a:ext>
                  </a:extLst>
                </a:gridCol>
                <a:gridCol w="1884964">
                  <a:extLst>
                    <a:ext uri="{9D8B030D-6E8A-4147-A177-3AD203B41FA5}">
                      <a16:colId xmlns:a16="http://schemas.microsoft.com/office/drawing/2014/main" xmlns="" val="20002"/>
                    </a:ext>
                  </a:extLst>
                </a:gridCol>
                <a:gridCol w="7396830">
                  <a:extLst>
                    <a:ext uri="{9D8B030D-6E8A-4147-A177-3AD203B41FA5}">
                      <a16:colId xmlns:a16="http://schemas.microsoft.com/office/drawing/2014/main" xmlns="" val="20003"/>
                    </a:ext>
                  </a:extLst>
                </a:gridCol>
              </a:tblGrid>
              <a:tr h="504056">
                <a:tc>
                  <a:txBody>
                    <a:bodyPr/>
                    <a:lstStyle/>
                    <a:p>
                      <a:pPr marL="0" marR="0" algn="ctr" rtl="1">
                        <a:lnSpc>
                          <a:spcPct val="115000"/>
                        </a:lnSpc>
                        <a:spcBef>
                          <a:spcPts val="0"/>
                        </a:spcBef>
                        <a:spcAft>
                          <a:spcPts val="0"/>
                        </a:spcAft>
                      </a:pPr>
                      <a:r>
                        <a:rPr lang="fa-IR" sz="1800" b="1" kern="1200" dirty="0">
                          <a:solidFill>
                            <a:schemeClr val="tx1"/>
                          </a:solidFill>
                          <a:effectLst/>
                          <a:latin typeface="Calibri"/>
                          <a:ea typeface="Calibri"/>
                          <a:cs typeface="B Nazanin" panose="00000400000000000000" pitchFamily="2" charset="-78"/>
                        </a:rPr>
                        <a:t>نام دانشکده</a:t>
                      </a:r>
                      <a:endParaRPr lang="en-US" sz="18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1800" b="1" kern="1200" dirty="0" smtClean="0">
                          <a:solidFill>
                            <a:schemeClr val="tx1"/>
                          </a:solidFill>
                          <a:effectLst/>
                          <a:latin typeface="Calibri"/>
                          <a:ea typeface="Calibri"/>
                          <a:cs typeface="B Nazanin" panose="00000400000000000000" pitchFamily="2" charset="-78"/>
                        </a:rPr>
                        <a:t>صاحبان </a:t>
                      </a:r>
                      <a:r>
                        <a:rPr lang="fa-IR" sz="1800" b="1" kern="1200" dirty="0">
                          <a:solidFill>
                            <a:schemeClr val="tx1"/>
                          </a:solidFill>
                          <a:effectLst/>
                          <a:latin typeface="Calibri"/>
                          <a:ea typeface="Calibri"/>
                          <a:cs typeface="B Nazanin" panose="00000400000000000000" pitchFamily="2" charset="-78"/>
                        </a:rPr>
                        <a:t>فرآیند</a:t>
                      </a:r>
                      <a:endParaRPr lang="en-US" sz="18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1800" b="1" kern="1200" dirty="0">
                          <a:solidFill>
                            <a:schemeClr val="tx1"/>
                          </a:solidFill>
                          <a:effectLst/>
                          <a:latin typeface="Calibri"/>
                          <a:ea typeface="Calibri"/>
                          <a:cs typeface="B Nazanin" panose="00000400000000000000" pitchFamily="2" charset="-78"/>
                        </a:rPr>
                        <a:t>نام فرآیند</a:t>
                      </a:r>
                      <a:endParaRPr lang="en-US" sz="18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1800" b="1" dirty="0" smtClean="0">
                          <a:effectLst/>
                          <a:latin typeface="Calibri"/>
                          <a:ea typeface="Calibri"/>
                          <a:cs typeface="B Nazanin" panose="00000400000000000000" pitchFamily="2" charset="-78"/>
                        </a:rPr>
                        <a:t>همکاران فرایند </a:t>
                      </a:r>
                      <a:endParaRPr lang="en-US" sz="1800" b="1" dirty="0">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036228">
                <a:tc>
                  <a:txBody>
                    <a:bodyPr/>
                    <a:lstStyle/>
                    <a:p>
                      <a:pPr marL="0" marR="0" algn="ctr" defTabSz="457200" rtl="1" eaLnBrk="1" latinLnBrk="0" hangingPunct="1">
                        <a:lnSpc>
                          <a:spcPct val="115000"/>
                        </a:lnSpc>
                        <a:spcBef>
                          <a:spcPts val="0"/>
                        </a:spcBef>
                        <a:spcAft>
                          <a:spcPts val="0"/>
                        </a:spcAft>
                      </a:pPr>
                      <a:r>
                        <a:rPr lang="fa-IR" sz="1400" b="1" u="none" kern="1200" dirty="0" smtClean="0">
                          <a:solidFill>
                            <a:schemeClr val="tx1"/>
                          </a:solidFill>
                          <a:effectLst/>
                          <a:latin typeface="Calibri"/>
                          <a:ea typeface="Calibri"/>
                          <a:cs typeface="B Nazanin" panose="00000400000000000000" pitchFamily="2" charset="-78"/>
                        </a:rPr>
                        <a:t>پزشکی</a:t>
                      </a:r>
                      <a:endParaRPr lang="en-US" sz="1400" b="1" u="none"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dirty="0">
                          <a:solidFill>
                            <a:srgbClr val="C00000"/>
                          </a:solidFill>
                          <a:effectLst/>
                          <a:latin typeface="Calibri"/>
                          <a:ea typeface="Calibri"/>
                          <a:cs typeface="B Nazanin" panose="00000400000000000000" pitchFamily="2" charset="-78"/>
                        </a:rPr>
                        <a:t> </a:t>
                      </a:r>
                      <a:r>
                        <a:rPr lang="fa-IR" sz="1400" b="0" i="0" dirty="0" smtClean="0">
                          <a:solidFill>
                            <a:srgbClr val="000000"/>
                          </a:solidFill>
                          <a:effectLst/>
                          <a:latin typeface="BYekan"/>
                        </a:rPr>
                        <a:t>دکتر علی دباغ، </a:t>
                      </a:r>
                      <a:r>
                        <a:rPr lang="fa-IR" sz="1400" b="1" i="0" dirty="0" smtClean="0">
                          <a:solidFill>
                            <a:srgbClr val="FF0000"/>
                          </a:solidFill>
                          <a:effectLst/>
                          <a:latin typeface="BYekan"/>
                        </a:rPr>
                        <a:t>دکتر فیروزه مددی،</a:t>
                      </a:r>
                      <a:endParaRPr lang="en-US" sz="1400" b="1" dirty="0">
                        <a:solidFill>
                          <a:srgbClr val="FF0000"/>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800" b="1" u="none" kern="1200" baseline="0" dirty="0" smtClean="0">
                          <a:solidFill>
                            <a:schemeClr val="tx1"/>
                          </a:solidFill>
                          <a:effectLst/>
                          <a:latin typeface="Calibri"/>
                          <a:ea typeface="Calibri"/>
                          <a:cs typeface="B Nazanin" panose="00000400000000000000" pitchFamily="2" charset="-78"/>
                        </a:rPr>
                        <a:t>مدیریت اصلاحات آموزشی و پژوهشی- مبتنی بر پویایی گروه- در گروه بیهوشی: طراحی، اجرا و ارزشیابی </a:t>
                      </a:r>
                      <a:endParaRPr lang="en-US" sz="1800" b="1" u="none" kern="1200" baseline="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rtl="1">
                        <a:spcAft>
                          <a:spcPts val="0"/>
                        </a:spcAft>
                      </a:pPr>
                      <a:r>
                        <a:rPr lang="fa-IR" sz="1400" kern="100" dirty="0" smtClean="0">
                          <a:effectLst/>
                          <a:latin typeface="Calibri"/>
                          <a:ea typeface="Times New Roman"/>
                          <a:cs typeface="B Nazanin"/>
                        </a:rPr>
                        <a:t>دکتر امیر مازیار نیائی، دکتر اکبر بلوردی، دکتر </a:t>
                      </a:r>
                      <a:r>
                        <a:rPr lang="ar-SA" sz="1400" kern="100" dirty="0" smtClean="0">
                          <a:effectLst/>
                          <a:latin typeface="Calibri"/>
                          <a:ea typeface="Times New Roman"/>
                          <a:cs typeface="B Nazanin"/>
                        </a:rPr>
                        <a:t>هومن تیموریان</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علیرضا جهانگیری فرد،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شیده دبیر</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بدیع الزمان رادپی</a:t>
                      </a:r>
                      <a:r>
                        <a:rPr lang="fa-IR" sz="1400" kern="100" dirty="0" smtClean="0">
                          <a:effectLst/>
                          <a:latin typeface="Calibri"/>
                          <a:ea typeface="Times New Roman"/>
                          <a:cs typeface="B Nazanin"/>
                        </a:rPr>
                        <a:t>، </a:t>
                      </a:r>
                      <a:br>
                        <a:rPr lang="fa-IR" sz="1400" kern="100" dirty="0" smtClean="0">
                          <a:effectLst/>
                          <a:latin typeface="Calibri"/>
                          <a:ea typeface="Times New Roman"/>
                          <a:cs typeface="B Nazanin"/>
                        </a:rPr>
                      </a:b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سید سجاد رضوی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علیرضا سلیمی،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محمد فتحی،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مهران کوچک،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کامران متقی،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غلامرضا محسنی،</a:t>
                      </a:r>
                      <a:br>
                        <a:rPr lang="ar-SA" sz="1400" kern="100" dirty="0" smtClean="0">
                          <a:effectLst/>
                          <a:latin typeface="Calibri"/>
                          <a:ea typeface="Times New Roman"/>
                          <a:cs typeface="B Nazanin"/>
                        </a:rPr>
                      </a:b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سیروس مومن زاده،</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علیرضا میرخشتی،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سید مسعود هاشمی،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سید محمدرضا هاشمیان،</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همایون آقامحمدی،</a:t>
                      </a:r>
                      <a:br>
                        <a:rPr lang="ar-SA" sz="1400" kern="100" dirty="0" smtClean="0">
                          <a:effectLst/>
                          <a:latin typeface="Calibri"/>
                          <a:ea typeface="Times New Roman"/>
                          <a:cs typeface="B Nazanin"/>
                        </a:rPr>
                      </a:b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داریوش ابطحی،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سید حسین اردهالی،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احمد اقبالی زارج،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فرانک بهناز</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طاهره پارسا،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مهتاب پورزمانی نجات کرمانی،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اردشیر تاج بخش،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علیرضا جعفری،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محمدرضا حاجی اسماعیلی،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پیمان دادخواه،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مستانه داهی طالقانی،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فاطمه رودنشین،</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سارا سالاریان،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پریسا سزاری ،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سهراب سلیمی،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سید پوژیا شجاعی،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فرهاد صفری،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شهرام صیادی،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مهرداد طاهری،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نور محمد عارفیان،</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حمیدرضا عزیزی فارسانی،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کمال فانی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لیدا فدايی زاده،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بهروز فرزانگان،</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مهشید قاسمی،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محمد رضا کامران منش،</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رضا گوهرانی،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نیلوفر مسعودی،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محمدرضا مشاری،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فرامرز مصفا،</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الهام معماری،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سید علیرضا مهدوی،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میرمحمد میری،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مسعود نشیبی،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نوید نورايی،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مریم وثوقیان،</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ملیحه آبنیکی،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محسن آرین نیک،</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سیده نرجس احمدی زاده،</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لیلا امامی،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مهدی امیردوسرا،</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پدیده انصار،</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مریم بانیانی،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معین دانشمند،</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کبری رفیعی بادی،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مسعود زنگی،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نیما سعیدی،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سید محمد سیدالشهدائی،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علیرضا شاکری،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نوید شفیق،</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فرناز شهابی،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مرضیه شهرابی فراهانی،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حمیدرضا صمدپور،</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سوده طبشی،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سوگل عسگری،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مائده کریمیان بهنمیری،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شایان کمال فر، </a:t>
                      </a:r>
                      <a:r>
                        <a:rPr lang="fa-IR" sz="1400" kern="100" dirty="0" smtClean="0">
                          <a:effectLst/>
                          <a:latin typeface="Calibri"/>
                          <a:ea typeface="Times New Roman"/>
                          <a:cs typeface="B Nazanin"/>
                        </a:rPr>
                        <a:t>دکتر </a:t>
                      </a:r>
                      <a:r>
                        <a:rPr lang="ar-SA" sz="1400" kern="100" dirty="0" smtClean="0">
                          <a:effectLst/>
                          <a:latin typeface="Calibri"/>
                          <a:ea typeface="Times New Roman"/>
                          <a:cs typeface="B Nazanin"/>
                        </a:rPr>
                        <a:t>فرشته کیمیا،</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نسترن سادات مهدوی،</a:t>
                      </a:r>
                      <a:r>
                        <a:rPr lang="fa-IR" sz="1400" kern="100" dirty="0" smtClean="0">
                          <a:effectLst/>
                          <a:latin typeface="Calibri"/>
                          <a:ea typeface="Times New Roman"/>
                          <a:cs typeface="B Nazanin"/>
                        </a:rPr>
                        <a:t> دکتر </a:t>
                      </a:r>
                      <a:r>
                        <a:rPr lang="ar-SA" sz="1400" kern="100" dirty="0" smtClean="0">
                          <a:effectLst/>
                          <a:latin typeface="Calibri"/>
                          <a:ea typeface="Times New Roman"/>
                          <a:cs typeface="B Nazanin"/>
                        </a:rPr>
                        <a:t>مینا ویشته</a:t>
                      </a:r>
                      <a:endParaRPr lang="en-US" sz="24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71444691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0" y="408801"/>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a-IR" altLang="en-US" sz="1200" b="1" i="0" u="none" strike="noStrike" kern="1200" cap="none" spc="0" normalizeH="0" baseline="0" noProof="0" dirty="0" smtClean="0">
              <a:ln>
                <a:noFill/>
              </a:ln>
              <a:solidFill>
                <a:prstClr val="black"/>
              </a:solidFill>
              <a:effectLst/>
              <a:uLnTx/>
              <a:uFillTx/>
              <a:latin typeface="Calibri" pitchFamily="34" charset="0"/>
              <a:ea typeface="Calibri" pitchFamily="34" charset="0"/>
              <a:cs typeface="B Zar"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endParaRPr>
          </a:p>
        </p:txBody>
      </p:sp>
      <p:sp>
        <p:nvSpPr>
          <p:cNvPr id="18" name="Double Wave 17">
            <a:extLst>
              <a:ext uri="{FF2B5EF4-FFF2-40B4-BE49-F238E27FC236}">
                <a16:creationId xmlns:a16="http://schemas.microsoft.com/office/drawing/2014/main" xmlns="" id="{960F5D94-80FB-4480-A7DC-926709CFD549}"/>
              </a:ext>
            </a:extLst>
          </p:cNvPr>
          <p:cNvSpPr/>
          <p:nvPr/>
        </p:nvSpPr>
        <p:spPr>
          <a:xfrm>
            <a:off x="920100" y="104010"/>
            <a:ext cx="9649071" cy="1373428"/>
          </a:xfrm>
          <a:prstGeom prst="doubleWave">
            <a:avLst/>
          </a:prstGeom>
          <a:solidFill>
            <a:schemeClr val="bg2"/>
          </a:solidFill>
          <a:ln/>
          <a:effectLst>
            <a:outerShdw blurRad="50800" dist="38100" dir="5400000" rotWithShape="0">
              <a:srgbClr val="000000">
                <a:alpha val="35000"/>
              </a:srgbClr>
            </a:outerShdw>
            <a:reflection blurRad="6350" stA="50000" endA="300" endPos="55000" dir="5400000" sy="-100000" algn="bl" rotWithShape="0"/>
          </a:effectLst>
          <a:scene3d>
            <a:camera prst="orthographicFront">
              <a:rot lat="0" lon="0" rev="0"/>
            </a:camera>
            <a:lightRig rig="threePt" dir="tl"/>
          </a:scene3d>
          <a:sp3d prstMaterial="plastic">
            <a:bevelT/>
          </a:sp3d>
        </p:spPr>
        <p:style>
          <a:lnRef idx="0">
            <a:schemeClr val="accent6"/>
          </a:lnRef>
          <a:fillRef idx="3">
            <a:schemeClr val="accent6"/>
          </a:fillRef>
          <a:effectRef idx="3">
            <a:schemeClr val="accent6"/>
          </a:effectRef>
          <a:fontRef idx="minor">
            <a:schemeClr val="lt1"/>
          </a:fontRef>
        </p:style>
        <p:txBody>
          <a:bodyPr anchor="ct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fa-IR" altLang="en-US" sz="3200" b="1" i="0" u="none" strike="noStrike" kern="1200" cap="none" spc="0" normalizeH="0" baseline="0" noProof="0" dirty="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فرایند </a:t>
            </a:r>
            <a:r>
              <a:rPr kumimoji="0" lang="fa-IR" altLang="en-US" sz="32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اول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دانشگاهی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در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حیطه ارزشیابی</a:t>
            </a:r>
            <a:endParaRPr kumimoji="0" lang="en-US" altLang="en-US" sz="32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4197082274"/>
              </p:ext>
            </p:extLst>
          </p:nvPr>
        </p:nvGraphicFramePr>
        <p:xfrm>
          <a:off x="144016" y="1928109"/>
          <a:ext cx="11928648" cy="2383536"/>
        </p:xfrm>
        <a:graphic>
          <a:graphicData uri="http://schemas.openxmlformats.org/drawingml/2006/table">
            <a:tbl>
              <a:tblPr rtl="1" firstRow="1" firstCol="1" bandRow="1">
                <a:effectLst>
                  <a:outerShdw blurRad="50800" dist="38100" dir="2700000" algn="tl" rotWithShape="0">
                    <a:prstClr val="black">
                      <a:alpha val="40000"/>
                    </a:prstClr>
                  </a:outerShdw>
                </a:effectLst>
              </a:tblPr>
              <a:tblGrid>
                <a:gridCol w="1027842">
                  <a:extLst>
                    <a:ext uri="{9D8B030D-6E8A-4147-A177-3AD203B41FA5}">
                      <a16:colId xmlns:a16="http://schemas.microsoft.com/office/drawing/2014/main" xmlns="" val="20000"/>
                    </a:ext>
                  </a:extLst>
                </a:gridCol>
                <a:gridCol w="2216924">
                  <a:extLst>
                    <a:ext uri="{9D8B030D-6E8A-4147-A177-3AD203B41FA5}">
                      <a16:colId xmlns:a16="http://schemas.microsoft.com/office/drawing/2014/main" xmlns="" val="20001"/>
                    </a:ext>
                  </a:extLst>
                </a:gridCol>
                <a:gridCol w="4471018">
                  <a:extLst>
                    <a:ext uri="{9D8B030D-6E8A-4147-A177-3AD203B41FA5}">
                      <a16:colId xmlns:a16="http://schemas.microsoft.com/office/drawing/2014/main" xmlns="" val="20002"/>
                    </a:ext>
                  </a:extLst>
                </a:gridCol>
                <a:gridCol w="4212864">
                  <a:extLst>
                    <a:ext uri="{9D8B030D-6E8A-4147-A177-3AD203B41FA5}">
                      <a16:colId xmlns:a16="http://schemas.microsoft.com/office/drawing/2014/main" xmlns="" val="20003"/>
                    </a:ext>
                  </a:extLst>
                </a:gridCol>
              </a:tblGrid>
              <a:tr h="504056">
                <a:tc>
                  <a:txBody>
                    <a:bodyPr/>
                    <a:lstStyle/>
                    <a:p>
                      <a:pPr marL="0" marR="0" algn="ctr" rtl="1">
                        <a:lnSpc>
                          <a:spcPct val="115000"/>
                        </a:lnSpc>
                        <a:spcBef>
                          <a:spcPts val="0"/>
                        </a:spcBef>
                        <a:spcAft>
                          <a:spcPts val="0"/>
                        </a:spcAft>
                      </a:pPr>
                      <a:r>
                        <a:rPr lang="fa-IR" sz="1800" b="1" kern="1200" dirty="0">
                          <a:solidFill>
                            <a:schemeClr val="tx1"/>
                          </a:solidFill>
                          <a:effectLst/>
                          <a:latin typeface="Calibri"/>
                          <a:ea typeface="Calibri"/>
                          <a:cs typeface="B Nazanin" panose="00000400000000000000" pitchFamily="2" charset="-78"/>
                        </a:rPr>
                        <a:t>نام دانشکده</a:t>
                      </a:r>
                      <a:endParaRPr lang="en-US" sz="18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1800" b="1" kern="1200" dirty="0" smtClean="0">
                          <a:solidFill>
                            <a:schemeClr val="tx1"/>
                          </a:solidFill>
                          <a:effectLst/>
                          <a:latin typeface="Calibri"/>
                          <a:ea typeface="Calibri"/>
                          <a:cs typeface="B Nazanin" panose="00000400000000000000" pitchFamily="2" charset="-78"/>
                        </a:rPr>
                        <a:t>صاحبان </a:t>
                      </a:r>
                      <a:r>
                        <a:rPr lang="fa-IR" sz="1800" b="1" kern="1200" dirty="0">
                          <a:solidFill>
                            <a:schemeClr val="tx1"/>
                          </a:solidFill>
                          <a:effectLst/>
                          <a:latin typeface="Calibri"/>
                          <a:ea typeface="Calibri"/>
                          <a:cs typeface="B Nazanin" panose="00000400000000000000" pitchFamily="2" charset="-78"/>
                        </a:rPr>
                        <a:t>فرآیند</a:t>
                      </a:r>
                      <a:endParaRPr lang="en-US" sz="18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1800" b="1" kern="1200" dirty="0">
                          <a:solidFill>
                            <a:schemeClr val="tx1"/>
                          </a:solidFill>
                          <a:effectLst/>
                          <a:latin typeface="Calibri"/>
                          <a:ea typeface="Calibri"/>
                          <a:cs typeface="B Nazanin" panose="00000400000000000000" pitchFamily="2" charset="-78"/>
                        </a:rPr>
                        <a:t>نام فرآیند</a:t>
                      </a:r>
                      <a:endParaRPr lang="en-US" sz="18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1800" b="1" dirty="0" smtClean="0">
                          <a:effectLst/>
                          <a:latin typeface="Calibri"/>
                          <a:ea typeface="Calibri"/>
                          <a:cs typeface="B Nazanin" panose="00000400000000000000" pitchFamily="2" charset="-78"/>
                        </a:rPr>
                        <a:t>همکاران فرایند </a:t>
                      </a:r>
                      <a:endParaRPr lang="en-US" sz="1800" b="1" dirty="0">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036228">
                <a:tc>
                  <a:txBody>
                    <a:bodyPr/>
                    <a:lstStyle/>
                    <a:p>
                      <a:pPr marL="0" marR="0" algn="ctr" defTabSz="457200" rtl="1" eaLnBrk="1" latinLnBrk="0" hangingPunct="1">
                        <a:lnSpc>
                          <a:spcPct val="115000"/>
                        </a:lnSpc>
                        <a:spcBef>
                          <a:spcPts val="0"/>
                        </a:spcBef>
                        <a:spcAft>
                          <a:spcPts val="0"/>
                        </a:spcAft>
                      </a:pPr>
                      <a:r>
                        <a:rPr lang="fa-IR" sz="2000" b="1" u="none" kern="1200" dirty="0" smtClean="0">
                          <a:solidFill>
                            <a:schemeClr val="tx1"/>
                          </a:solidFill>
                          <a:effectLst/>
                          <a:latin typeface="Calibri"/>
                          <a:ea typeface="Calibri"/>
                          <a:cs typeface="B Nazanin" panose="00000400000000000000" pitchFamily="2" charset="-78"/>
                        </a:rPr>
                        <a:t>پزشکی</a:t>
                      </a:r>
                      <a:endParaRPr lang="en-US" sz="2000" b="1" u="none"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dirty="0">
                          <a:solidFill>
                            <a:srgbClr val="C00000"/>
                          </a:solidFill>
                          <a:effectLst/>
                          <a:latin typeface="Calibri"/>
                          <a:ea typeface="Calibri"/>
                          <a:cs typeface="B Nazanin" panose="00000400000000000000" pitchFamily="2" charset="-78"/>
                        </a:rPr>
                        <a:t> </a:t>
                      </a:r>
                      <a:r>
                        <a:rPr lang="fa-IR" sz="1600" b="1" i="0" dirty="0" smtClean="0">
                          <a:solidFill>
                            <a:srgbClr val="000000"/>
                          </a:solidFill>
                          <a:effectLst/>
                          <a:latin typeface="BYekan"/>
                        </a:rPr>
                        <a:t>دکتر محمد مهدی صدوقی، دکتر بهرام عین اللهی، دکتر معصومه کلانتریون، دکتر ‌سپهر فیضی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2000" b="1" u="none" kern="1200" baseline="0" dirty="0" smtClean="0">
                          <a:solidFill>
                            <a:schemeClr val="tx1"/>
                          </a:solidFill>
                          <a:effectLst/>
                          <a:latin typeface="Calibri"/>
                          <a:ea typeface="Calibri"/>
                          <a:cs typeface="B Nazanin" panose="00000400000000000000" pitchFamily="2" charset="-78"/>
                        </a:rPr>
                        <a:t>برنامه ارزشیابی چند مرحله ای تدریس همتایان (</a:t>
                      </a:r>
                      <a:r>
                        <a:rPr lang="en-US" sz="2000" b="1" u="none" kern="1200" baseline="0" dirty="0" smtClean="0">
                          <a:solidFill>
                            <a:schemeClr val="tx1"/>
                          </a:solidFill>
                          <a:effectLst/>
                          <a:latin typeface="Calibri"/>
                          <a:ea typeface="Calibri"/>
                          <a:cs typeface="B Nazanin" panose="00000400000000000000" pitchFamily="2" charset="-78"/>
                        </a:rPr>
                        <a:t>Peers teaching Multistep-Assessment Program (PT-MAP): </a:t>
                      </a:r>
                      <a:r>
                        <a:rPr lang="fa-IR" sz="2000" b="1" u="none" kern="1200" baseline="0" dirty="0" smtClean="0">
                          <a:solidFill>
                            <a:schemeClr val="tx1"/>
                          </a:solidFill>
                          <a:effectLst/>
                          <a:latin typeface="Calibri"/>
                          <a:ea typeface="Calibri"/>
                          <a:cs typeface="B Nazanin" panose="00000400000000000000" pitchFamily="2" charset="-78"/>
                        </a:rPr>
                        <a:t>رویکردی فناورانه جهت ارزشیابی اعضای هیات‌علمی بالینی به شیوه همتا: طراحی، اجرا و ارزشیابی </a:t>
                      </a:r>
                      <a:endParaRPr lang="en-US" sz="2000" b="1" u="none" kern="1200" baseline="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800" b="0" i="0" dirty="0" smtClean="0">
                          <a:solidFill>
                            <a:srgbClr val="000000"/>
                          </a:solidFill>
                          <a:effectLst/>
                          <a:latin typeface="BYekan"/>
                        </a:rPr>
                        <a:t>دکتر امین حبیبی، دکتر سمانه بابایی، دکتر حامد خانی، دکتر صهبا فکری، مهندس محمدحسن شهریاری، سعیده حشمتی، معصومه کریمی، فاطمه حسین نظر، زهره نظری</a:t>
                      </a: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695753826"/>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0" y="408801"/>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a-IR" altLang="en-US" sz="1200" b="1" i="0" u="none" strike="noStrike" kern="1200" cap="none" spc="0" normalizeH="0" baseline="0" noProof="0" dirty="0" smtClean="0">
              <a:ln>
                <a:noFill/>
              </a:ln>
              <a:solidFill>
                <a:prstClr val="black"/>
              </a:solidFill>
              <a:effectLst/>
              <a:uLnTx/>
              <a:uFillTx/>
              <a:latin typeface="Calibri" pitchFamily="34" charset="0"/>
              <a:ea typeface="Calibri" pitchFamily="34" charset="0"/>
              <a:cs typeface="B Zar"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endParaRPr>
          </a:p>
        </p:txBody>
      </p:sp>
      <p:sp>
        <p:nvSpPr>
          <p:cNvPr id="18" name="Double Wave 17">
            <a:extLst>
              <a:ext uri="{FF2B5EF4-FFF2-40B4-BE49-F238E27FC236}">
                <a16:creationId xmlns:a16="http://schemas.microsoft.com/office/drawing/2014/main" xmlns="" id="{960F5D94-80FB-4480-A7DC-926709CFD549}"/>
              </a:ext>
            </a:extLst>
          </p:cNvPr>
          <p:cNvSpPr/>
          <p:nvPr/>
        </p:nvSpPr>
        <p:spPr>
          <a:xfrm>
            <a:off x="920100" y="104010"/>
            <a:ext cx="9649071" cy="1373428"/>
          </a:xfrm>
          <a:prstGeom prst="doubleWave">
            <a:avLst/>
          </a:prstGeom>
          <a:solidFill>
            <a:schemeClr val="bg2"/>
          </a:solidFill>
          <a:ln/>
          <a:effectLst>
            <a:outerShdw blurRad="50800" dist="38100" dir="5400000" rotWithShape="0">
              <a:srgbClr val="000000">
                <a:alpha val="35000"/>
              </a:srgbClr>
            </a:outerShdw>
            <a:reflection blurRad="6350" stA="50000" endA="300" endPos="55000" dir="5400000" sy="-100000" algn="bl" rotWithShape="0"/>
          </a:effectLst>
          <a:scene3d>
            <a:camera prst="orthographicFront">
              <a:rot lat="0" lon="0" rev="0"/>
            </a:camera>
            <a:lightRig rig="threePt" dir="tl"/>
          </a:scene3d>
          <a:sp3d prstMaterial="plastic">
            <a:bevelT/>
          </a:sp3d>
        </p:spPr>
        <p:style>
          <a:lnRef idx="0">
            <a:schemeClr val="accent6"/>
          </a:lnRef>
          <a:fillRef idx="3">
            <a:schemeClr val="accent6"/>
          </a:fillRef>
          <a:effectRef idx="3">
            <a:schemeClr val="accent6"/>
          </a:effectRef>
          <a:fontRef idx="minor">
            <a:schemeClr val="lt1"/>
          </a:fontRef>
        </p:style>
        <p:txBody>
          <a:bodyPr anchor="ct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fa-IR" altLang="en-US" sz="3200" b="1" i="0" u="none" strike="noStrike" kern="1200" cap="none" spc="0" normalizeH="0" baseline="0" noProof="0" dirty="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فرایند </a:t>
            </a:r>
            <a:r>
              <a:rPr kumimoji="0" lang="fa-IR" altLang="en-US" sz="32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اول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دانشگاهی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در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حیطه یادگیری الکترونیکی</a:t>
            </a:r>
            <a:endParaRPr kumimoji="0" lang="en-US" altLang="en-US" sz="32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1546086672"/>
              </p:ext>
            </p:extLst>
          </p:nvPr>
        </p:nvGraphicFramePr>
        <p:xfrm>
          <a:off x="144016" y="1928109"/>
          <a:ext cx="11928648" cy="1765928"/>
        </p:xfrm>
        <a:graphic>
          <a:graphicData uri="http://schemas.openxmlformats.org/drawingml/2006/table">
            <a:tbl>
              <a:tblPr rtl="1" firstRow="1" firstCol="1" bandRow="1">
                <a:effectLst>
                  <a:outerShdw blurRad="50800" dist="38100" dir="2700000" algn="tl" rotWithShape="0">
                    <a:prstClr val="black">
                      <a:alpha val="40000"/>
                    </a:prstClr>
                  </a:outerShdw>
                </a:effectLst>
              </a:tblPr>
              <a:tblGrid>
                <a:gridCol w="1184078">
                  <a:extLst>
                    <a:ext uri="{9D8B030D-6E8A-4147-A177-3AD203B41FA5}">
                      <a16:colId xmlns:a16="http://schemas.microsoft.com/office/drawing/2014/main" xmlns="" val="20000"/>
                    </a:ext>
                  </a:extLst>
                </a:gridCol>
                <a:gridCol w="2152452">
                  <a:extLst>
                    <a:ext uri="{9D8B030D-6E8A-4147-A177-3AD203B41FA5}">
                      <a16:colId xmlns:a16="http://schemas.microsoft.com/office/drawing/2014/main" xmlns="" val="20001"/>
                    </a:ext>
                  </a:extLst>
                </a:gridCol>
                <a:gridCol w="3771732">
                  <a:extLst>
                    <a:ext uri="{9D8B030D-6E8A-4147-A177-3AD203B41FA5}">
                      <a16:colId xmlns:a16="http://schemas.microsoft.com/office/drawing/2014/main" xmlns="" val="20002"/>
                    </a:ext>
                  </a:extLst>
                </a:gridCol>
                <a:gridCol w="4820386">
                  <a:extLst>
                    <a:ext uri="{9D8B030D-6E8A-4147-A177-3AD203B41FA5}">
                      <a16:colId xmlns:a16="http://schemas.microsoft.com/office/drawing/2014/main" xmlns="" val="20003"/>
                    </a:ext>
                  </a:extLst>
                </a:gridCol>
              </a:tblGrid>
              <a:tr h="504056">
                <a:tc>
                  <a:txBody>
                    <a:bodyPr/>
                    <a:lstStyle/>
                    <a:p>
                      <a:pPr marL="0" marR="0" algn="ctr" rtl="1">
                        <a:lnSpc>
                          <a:spcPct val="115000"/>
                        </a:lnSpc>
                        <a:spcBef>
                          <a:spcPts val="0"/>
                        </a:spcBef>
                        <a:spcAft>
                          <a:spcPts val="0"/>
                        </a:spcAft>
                      </a:pPr>
                      <a:r>
                        <a:rPr lang="fa-IR" sz="1800" b="1" kern="1200" dirty="0">
                          <a:solidFill>
                            <a:schemeClr val="tx1"/>
                          </a:solidFill>
                          <a:effectLst/>
                          <a:latin typeface="Calibri"/>
                          <a:ea typeface="Calibri"/>
                          <a:cs typeface="B Nazanin" panose="00000400000000000000" pitchFamily="2" charset="-78"/>
                        </a:rPr>
                        <a:t>نام دانشکده</a:t>
                      </a:r>
                      <a:endParaRPr lang="en-US" sz="18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1800" b="1" kern="1200" dirty="0" smtClean="0">
                          <a:solidFill>
                            <a:schemeClr val="tx1"/>
                          </a:solidFill>
                          <a:effectLst/>
                          <a:latin typeface="Calibri"/>
                          <a:ea typeface="Calibri"/>
                          <a:cs typeface="B Nazanin" panose="00000400000000000000" pitchFamily="2" charset="-78"/>
                        </a:rPr>
                        <a:t>صاحبان </a:t>
                      </a:r>
                      <a:r>
                        <a:rPr lang="fa-IR" sz="1800" b="1" kern="1200" dirty="0">
                          <a:solidFill>
                            <a:schemeClr val="tx1"/>
                          </a:solidFill>
                          <a:effectLst/>
                          <a:latin typeface="Calibri"/>
                          <a:ea typeface="Calibri"/>
                          <a:cs typeface="B Nazanin" panose="00000400000000000000" pitchFamily="2" charset="-78"/>
                        </a:rPr>
                        <a:t>فرآیند</a:t>
                      </a:r>
                      <a:endParaRPr lang="en-US" sz="18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1800" b="1" kern="1200" dirty="0">
                          <a:solidFill>
                            <a:schemeClr val="tx1"/>
                          </a:solidFill>
                          <a:effectLst/>
                          <a:latin typeface="Calibri"/>
                          <a:ea typeface="Calibri"/>
                          <a:cs typeface="B Nazanin" panose="00000400000000000000" pitchFamily="2" charset="-78"/>
                        </a:rPr>
                        <a:t>نام فرآیند</a:t>
                      </a:r>
                      <a:endParaRPr lang="en-US" sz="18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1800" b="1" dirty="0" smtClean="0">
                          <a:effectLst/>
                          <a:latin typeface="Calibri"/>
                          <a:ea typeface="Calibri"/>
                          <a:cs typeface="B Nazanin" panose="00000400000000000000" pitchFamily="2" charset="-78"/>
                        </a:rPr>
                        <a:t>همکاران فرایند </a:t>
                      </a:r>
                      <a:endParaRPr lang="en-US" sz="1800" b="1" dirty="0">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036228">
                <a:tc>
                  <a:txBody>
                    <a:bodyPr/>
                    <a:lstStyle/>
                    <a:p>
                      <a:pPr marL="0" marR="0" algn="ctr" defTabSz="457200" rtl="1" eaLnBrk="1" latinLnBrk="0" hangingPunct="1">
                        <a:lnSpc>
                          <a:spcPct val="115000"/>
                        </a:lnSpc>
                        <a:spcBef>
                          <a:spcPts val="0"/>
                        </a:spcBef>
                        <a:spcAft>
                          <a:spcPts val="0"/>
                        </a:spcAft>
                      </a:pPr>
                      <a:r>
                        <a:rPr lang="fa-IR" sz="1800" b="1" u="none" kern="1200" dirty="0" smtClean="0">
                          <a:solidFill>
                            <a:schemeClr val="tx1"/>
                          </a:solidFill>
                          <a:effectLst/>
                          <a:latin typeface="Calibri"/>
                          <a:ea typeface="Calibri"/>
                          <a:cs typeface="B Nazanin" panose="00000400000000000000" pitchFamily="2" charset="-78"/>
                        </a:rPr>
                        <a:t>آموزش پزشکی و فناوری های یادگیری</a:t>
                      </a:r>
                      <a:endParaRPr lang="en-US" sz="1800" b="1" u="none"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800" b="0" i="0" kern="1200" dirty="0" smtClean="0">
                          <a:solidFill>
                            <a:srgbClr val="000000"/>
                          </a:solidFill>
                          <a:effectLst/>
                          <a:latin typeface="BYekan"/>
                          <a:ea typeface="+mn-ea"/>
                          <a:cs typeface="+mn-cs"/>
                        </a:rPr>
                        <a:t>دکتر سمیه سهرابی، </a:t>
                      </a:r>
                      <a:r>
                        <a:rPr lang="fa-IR" sz="1800" b="0" i="0" kern="1200" dirty="0" smtClean="0">
                          <a:solidFill>
                            <a:srgbClr val="FF0000"/>
                          </a:solidFill>
                          <a:effectLst/>
                          <a:latin typeface="BYekan"/>
                          <a:ea typeface="+mn-ea"/>
                          <a:cs typeface="+mn-cs"/>
                        </a:rPr>
                        <a:t>دکتر سلیمان احمدی</a:t>
                      </a:r>
                      <a:endParaRPr lang="fa-IR" sz="1800" b="0" i="0" dirty="0" smtClean="0">
                        <a:solidFill>
                          <a:srgbClr val="FF0000"/>
                        </a:solidFill>
                        <a:effectLst/>
                        <a:latin typeface="BYek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2000" b="1" u="none" kern="1200" baseline="0" dirty="0" smtClean="0">
                          <a:solidFill>
                            <a:schemeClr val="tx1"/>
                          </a:solidFill>
                          <a:effectLst/>
                          <a:latin typeface="Calibri"/>
                          <a:ea typeface="Calibri"/>
                          <a:cs typeface="B Nazanin" panose="00000400000000000000" pitchFamily="2" charset="-78"/>
                        </a:rPr>
                        <a:t>طراحی، اجرا و ارزشیابی سپید: سامانه پشتیبانی یکپارچه دانشجو در یادگیری الکترونیکی </a:t>
                      </a:r>
                      <a:endParaRPr lang="en-US" sz="2000" b="1" u="none" kern="1200" baseline="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800" b="0" i="0" dirty="0" smtClean="0">
                          <a:solidFill>
                            <a:srgbClr val="000000"/>
                          </a:solidFill>
                          <a:effectLst/>
                          <a:latin typeface="BYekan"/>
                        </a:rPr>
                        <a:t>دکتر زهره خوش گفتار، دکتر احسان طوفانی نژاد، دکتر معصومه کلانتریون</a:t>
                      </a: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93886101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0" y="408801"/>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a-IR" altLang="en-US" sz="1200" b="1" i="0" u="none" strike="noStrike" kern="1200" cap="none" spc="0" normalizeH="0" baseline="0" noProof="0" dirty="0" smtClean="0">
              <a:ln>
                <a:noFill/>
              </a:ln>
              <a:solidFill>
                <a:prstClr val="black"/>
              </a:solidFill>
              <a:effectLst/>
              <a:uLnTx/>
              <a:uFillTx/>
              <a:latin typeface="Calibri" pitchFamily="34" charset="0"/>
              <a:ea typeface="Calibri" pitchFamily="34" charset="0"/>
              <a:cs typeface="B Zar"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endParaRPr>
          </a:p>
        </p:txBody>
      </p:sp>
      <p:sp>
        <p:nvSpPr>
          <p:cNvPr id="18" name="Double Wave 17">
            <a:extLst>
              <a:ext uri="{FF2B5EF4-FFF2-40B4-BE49-F238E27FC236}">
                <a16:creationId xmlns:a16="http://schemas.microsoft.com/office/drawing/2014/main" xmlns="" id="{960F5D94-80FB-4480-A7DC-926709CFD549}"/>
              </a:ext>
            </a:extLst>
          </p:cNvPr>
          <p:cNvSpPr/>
          <p:nvPr/>
        </p:nvSpPr>
        <p:spPr>
          <a:xfrm>
            <a:off x="920100" y="104010"/>
            <a:ext cx="9649071" cy="1373428"/>
          </a:xfrm>
          <a:prstGeom prst="doubleWave">
            <a:avLst/>
          </a:prstGeom>
          <a:solidFill>
            <a:schemeClr val="bg2"/>
          </a:solidFill>
          <a:ln/>
          <a:effectLst>
            <a:outerShdw blurRad="50800" dist="38100" dir="5400000" rotWithShape="0">
              <a:srgbClr val="000000">
                <a:alpha val="35000"/>
              </a:srgbClr>
            </a:outerShdw>
            <a:reflection blurRad="6350" stA="50000" endA="300" endPos="55000" dir="5400000" sy="-100000" algn="bl" rotWithShape="0"/>
          </a:effectLst>
          <a:scene3d>
            <a:camera prst="orthographicFront">
              <a:rot lat="0" lon="0" rev="0"/>
            </a:camera>
            <a:lightRig rig="threePt" dir="tl"/>
          </a:scene3d>
          <a:sp3d prstMaterial="plastic">
            <a:bevelT/>
          </a:sp3d>
        </p:spPr>
        <p:style>
          <a:lnRef idx="0">
            <a:schemeClr val="accent6"/>
          </a:lnRef>
          <a:fillRef idx="3">
            <a:schemeClr val="accent6"/>
          </a:fillRef>
          <a:effectRef idx="3">
            <a:schemeClr val="accent6"/>
          </a:effectRef>
          <a:fontRef idx="minor">
            <a:schemeClr val="lt1"/>
          </a:fontRef>
        </p:style>
        <p:txBody>
          <a:bodyPr anchor="ctr"/>
          <a:lstStyle/>
          <a:p>
            <a:pPr lvl="0" algn="ctr" rtl="1" eaLnBrk="0" fontAlgn="base" hangingPunct="0">
              <a:spcBef>
                <a:spcPct val="0"/>
              </a:spcBef>
              <a:spcAft>
                <a:spcPct val="0"/>
              </a:spcAft>
              <a:defRPr/>
            </a:pPr>
            <a:r>
              <a:rPr kumimoji="0" lang="fa-IR" altLang="en-US" sz="3200" b="1" i="0" u="none" strike="noStrike" kern="1200" cap="none" spc="0" normalizeH="0" baseline="0" noProof="0" dirty="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فرایند </a:t>
            </a:r>
            <a:r>
              <a:rPr kumimoji="0" lang="fa-IR" altLang="en-US" sz="32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اول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دانشگاهی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در حیطه </a:t>
            </a:r>
            <a:r>
              <a:rPr lang="fa-IR" altLang="en-US" sz="3200" b="1" dirty="0">
                <a:ln w="10541" cmpd="sng">
                  <a:solidFill>
                    <a:srgbClr val="5FCBEF">
                      <a:shade val="88000"/>
                      <a:satMod val="110000"/>
                    </a:srgbClr>
                  </a:solidFill>
                  <a:prstDash val="solid"/>
                </a:ln>
                <a:solidFill>
                  <a:srgbClr val="FF0000"/>
                </a:solidFill>
                <a:cs typeface="B Titr" panose="00000700000000000000" pitchFamily="2" charset="-78"/>
              </a:rPr>
              <a:t>تدوین و بازنگری برنامه های آموزشی </a:t>
            </a:r>
            <a:endParaRPr kumimoji="0" lang="en-US" altLang="en-US" sz="32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676342341"/>
              </p:ext>
            </p:extLst>
          </p:nvPr>
        </p:nvGraphicFramePr>
        <p:xfrm>
          <a:off x="144016" y="1928109"/>
          <a:ext cx="11928648" cy="1765928"/>
        </p:xfrm>
        <a:graphic>
          <a:graphicData uri="http://schemas.openxmlformats.org/drawingml/2006/table">
            <a:tbl>
              <a:tblPr rtl="1" firstRow="1" firstCol="1" bandRow="1">
                <a:effectLst>
                  <a:outerShdw blurRad="50800" dist="38100" dir="2700000" algn="tl" rotWithShape="0">
                    <a:prstClr val="black">
                      <a:alpha val="40000"/>
                    </a:prstClr>
                  </a:outerShdw>
                </a:effectLst>
              </a:tblPr>
              <a:tblGrid>
                <a:gridCol w="1313016">
                  <a:extLst>
                    <a:ext uri="{9D8B030D-6E8A-4147-A177-3AD203B41FA5}">
                      <a16:colId xmlns:a16="http://schemas.microsoft.com/office/drawing/2014/main" xmlns="" val="20000"/>
                    </a:ext>
                  </a:extLst>
                </a:gridCol>
                <a:gridCol w="2447506">
                  <a:extLst>
                    <a:ext uri="{9D8B030D-6E8A-4147-A177-3AD203B41FA5}">
                      <a16:colId xmlns:a16="http://schemas.microsoft.com/office/drawing/2014/main" xmlns="" val="20001"/>
                    </a:ext>
                  </a:extLst>
                </a:gridCol>
                <a:gridCol w="4461140">
                  <a:extLst>
                    <a:ext uri="{9D8B030D-6E8A-4147-A177-3AD203B41FA5}">
                      <a16:colId xmlns:a16="http://schemas.microsoft.com/office/drawing/2014/main" xmlns="" val="20002"/>
                    </a:ext>
                  </a:extLst>
                </a:gridCol>
                <a:gridCol w="3706986">
                  <a:extLst>
                    <a:ext uri="{9D8B030D-6E8A-4147-A177-3AD203B41FA5}">
                      <a16:colId xmlns:a16="http://schemas.microsoft.com/office/drawing/2014/main" xmlns="" val="20003"/>
                    </a:ext>
                  </a:extLst>
                </a:gridCol>
              </a:tblGrid>
              <a:tr h="504056">
                <a:tc>
                  <a:txBody>
                    <a:bodyPr/>
                    <a:lstStyle/>
                    <a:p>
                      <a:pPr marL="0" marR="0" algn="ctr" rtl="1">
                        <a:lnSpc>
                          <a:spcPct val="115000"/>
                        </a:lnSpc>
                        <a:spcBef>
                          <a:spcPts val="0"/>
                        </a:spcBef>
                        <a:spcAft>
                          <a:spcPts val="0"/>
                        </a:spcAft>
                      </a:pPr>
                      <a:r>
                        <a:rPr lang="fa-IR" sz="2000" b="1" kern="1200" dirty="0">
                          <a:solidFill>
                            <a:schemeClr val="tx1"/>
                          </a:solidFill>
                          <a:effectLst/>
                          <a:latin typeface="Calibri"/>
                          <a:ea typeface="Calibri"/>
                          <a:cs typeface="B Nazanin" panose="00000400000000000000" pitchFamily="2" charset="-78"/>
                        </a:rPr>
                        <a:t>نام دانشکده</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2000" b="1" kern="1200" dirty="0" smtClean="0">
                          <a:solidFill>
                            <a:schemeClr val="tx1"/>
                          </a:solidFill>
                          <a:effectLst/>
                          <a:latin typeface="Calibri"/>
                          <a:ea typeface="Calibri"/>
                          <a:cs typeface="B Nazanin" panose="00000400000000000000" pitchFamily="2" charset="-78"/>
                        </a:rPr>
                        <a:t>صاحبان </a:t>
                      </a:r>
                      <a:r>
                        <a:rPr lang="fa-IR" sz="2000" b="1" kern="1200" dirty="0">
                          <a:solidFill>
                            <a:schemeClr val="tx1"/>
                          </a:solidFill>
                          <a:effectLst/>
                          <a:latin typeface="Calibri"/>
                          <a:ea typeface="Calibri"/>
                          <a:cs typeface="B Nazanin" panose="00000400000000000000" pitchFamily="2" charset="-78"/>
                        </a:rPr>
                        <a:t>فرآیند</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2000" b="1" kern="1200" dirty="0">
                          <a:solidFill>
                            <a:schemeClr val="tx1"/>
                          </a:solidFill>
                          <a:effectLst/>
                          <a:latin typeface="Calibri"/>
                          <a:ea typeface="Calibri"/>
                          <a:cs typeface="B Nazanin" panose="00000400000000000000" pitchFamily="2" charset="-78"/>
                        </a:rPr>
                        <a:t>نام فرآیند</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2000" b="1" dirty="0" smtClean="0">
                          <a:effectLst/>
                          <a:latin typeface="Calibri"/>
                          <a:ea typeface="Calibri"/>
                          <a:cs typeface="B Nazanin" panose="00000400000000000000" pitchFamily="2" charset="-78"/>
                        </a:rPr>
                        <a:t>همکاران فرایند </a:t>
                      </a:r>
                      <a:endParaRPr lang="en-US" sz="2000" b="1" dirty="0">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036228">
                <a:tc>
                  <a:txBody>
                    <a:bodyPr/>
                    <a:lstStyle/>
                    <a:p>
                      <a:pPr marL="0" marR="0" algn="ctr" defTabSz="457200" rtl="1" eaLnBrk="1" latinLnBrk="0" hangingPunct="1">
                        <a:lnSpc>
                          <a:spcPct val="115000"/>
                        </a:lnSpc>
                        <a:spcBef>
                          <a:spcPts val="0"/>
                        </a:spcBef>
                        <a:spcAft>
                          <a:spcPts val="0"/>
                        </a:spcAft>
                      </a:pPr>
                      <a:r>
                        <a:rPr lang="fa-IR" sz="1800" b="1" u="none" kern="1200" dirty="0" smtClean="0">
                          <a:solidFill>
                            <a:schemeClr val="tx1"/>
                          </a:solidFill>
                          <a:effectLst/>
                          <a:latin typeface="Calibri"/>
                          <a:ea typeface="Calibri"/>
                          <a:cs typeface="B Nazanin" panose="00000400000000000000" pitchFamily="2" charset="-78"/>
                        </a:rPr>
                        <a:t>پزشکی</a:t>
                      </a:r>
                      <a:endParaRPr lang="en-US" sz="1800" b="1" u="none"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2000" b="1" u="none" kern="1200" baseline="0" dirty="0" smtClean="0">
                          <a:solidFill>
                            <a:srgbClr val="FF0000"/>
                          </a:solidFill>
                          <a:effectLst/>
                          <a:latin typeface="Calibri"/>
                          <a:ea typeface="Calibri"/>
                          <a:cs typeface="B Nazanin" panose="00000400000000000000" pitchFamily="2" charset="-78"/>
                        </a:rPr>
                        <a:t>دکتر کامبیز عباچی زاده، </a:t>
                      </a:r>
                      <a:r>
                        <a:rPr lang="fa-IR" sz="2000" b="1" u="none" kern="1200" baseline="0" dirty="0" smtClean="0">
                          <a:solidFill>
                            <a:schemeClr val="tx1"/>
                          </a:solidFill>
                          <a:effectLst/>
                          <a:latin typeface="Calibri"/>
                          <a:ea typeface="Calibri"/>
                          <a:cs typeface="B Nazanin" panose="00000400000000000000" pitchFamily="2" charset="-78"/>
                        </a:rPr>
                        <a:t>دکتر محمد رضا سهرابی</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2000" b="1" u="none" kern="1200" baseline="0" dirty="0" smtClean="0">
                          <a:solidFill>
                            <a:schemeClr val="tx1"/>
                          </a:solidFill>
                          <a:effectLst/>
                          <a:latin typeface="Calibri"/>
                          <a:ea typeface="Calibri"/>
                          <a:cs typeface="B Nazanin" panose="00000400000000000000" pitchFamily="2" charset="-78"/>
                        </a:rPr>
                        <a:t>بازنگری اجرا و ارزشیابی دوره آموزشی مبتنی بر پروژه کارورزی پزشکی اجتماعی و ارتقا توانمندی ارزیابی و مداخلات جمعیت محور </a:t>
                      </a:r>
                      <a:endParaRPr lang="en-US" sz="2000" b="1" u="none" kern="1200" baseline="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800" b="0" i="0" dirty="0" smtClean="0">
                          <a:solidFill>
                            <a:srgbClr val="000000"/>
                          </a:solidFill>
                          <a:effectLst/>
                          <a:latin typeface="BYekan"/>
                        </a:rPr>
                        <a:t>دکتر مریم محسنی، دکتر آرزو اشعری، دکتر ایاد بهادری منفرد، دکتر احسان بلادیان، دکتر رضا شکرریز، دکتر پیغام حیدرپور </a:t>
                      </a: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380755186"/>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0" y="408801"/>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a-IR" altLang="en-US" sz="1200" b="1" i="0" u="none" strike="noStrike" kern="1200" cap="none" spc="0" normalizeH="0" baseline="0" noProof="0" dirty="0" smtClean="0">
              <a:ln>
                <a:noFill/>
              </a:ln>
              <a:solidFill>
                <a:prstClr val="black"/>
              </a:solidFill>
              <a:effectLst/>
              <a:uLnTx/>
              <a:uFillTx/>
              <a:latin typeface="Calibri" pitchFamily="34" charset="0"/>
              <a:ea typeface="Calibri" pitchFamily="34" charset="0"/>
              <a:cs typeface="B Zar"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endParaRPr>
          </a:p>
        </p:txBody>
      </p:sp>
      <p:sp>
        <p:nvSpPr>
          <p:cNvPr id="18" name="Double Wave 17">
            <a:extLst>
              <a:ext uri="{FF2B5EF4-FFF2-40B4-BE49-F238E27FC236}">
                <a16:creationId xmlns:a16="http://schemas.microsoft.com/office/drawing/2014/main" xmlns="" id="{960F5D94-80FB-4480-A7DC-926709CFD549}"/>
              </a:ext>
            </a:extLst>
          </p:cNvPr>
          <p:cNvSpPr/>
          <p:nvPr/>
        </p:nvSpPr>
        <p:spPr>
          <a:xfrm>
            <a:off x="920100" y="104010"/>
            <a:ext cx="9649071" cy="1373428"/>
          </a:xfrm>
          <a:prstGeom prst="doubleWave">
            <a:avLst/>
          </a:prstGeom>
          <a:solidFill>
            <a:schemeClr val="bg2"/>
          </a:solidFill>
          <a:ln/>
          <a:effectLst>
            <a:outerShdw blurRad="50800" dist="38100" dir="5400000" rotWithShape="0">
              <a:srgbClr val="000000">
                <a:alpha val="35000"/>
              </a:srgbClr>
            </a:outerShdw>
            <a:reflection blurRad="6350" stA="50000" endA="300" endPos="55000" dir="5400000" sy="-100000" algn="bl" rotWithShape="0"/>
          </a:effectLst>
          <a:scene3d>
            <a:camera prst="orthographicFront">
              <a:rot lat="0" lon="0" rev="0"/>
            </a:camera>
            <a:lightRig rig="threePt" dir="tl"/>
          </a:scene3d>
          <a:sp3d prstMaterial="plastic">
            <a:bevelT/>
          </a:sp3d>
        </p:spPr>
        <p:style>
          <a:lnRef idx="0">
            <a:schemeClr val="accent6"/>
          </a:lnRef>
          <a:fillRef idx="3">
            <a:schemeClr val="accent6"/>
          </a:fillRef>
          <a:effectRef idx="3">
            <a:schemeClr val="accent6"/>
          </a:effectRef>
          <a:fontRef idx="minor">
            <a:schemeClr val="lt1"/>
          </a:fontRef>
        </p:style>
        <p:txBody>
          <a:bodyPr anchor="ct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fa-IR" altLang="en-US" sz="3200" b="1" i="0" u="none" strike="noStrike" kern="1200" cap="none" spc="0" normalizeH="0" baseline="0" noProof="0" dirty="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فرایند </a:t>
            </a:r>
            <a:r>
              <a:rPr kumimoji="0" lang="fa-IR" altLang="en-US" sz="32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اول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دانشگاهی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در </a:t>
            </a:r>
            <a:r>
              <a:rPr kumimoji="0" lang="fa-IR" altLang="en-US" sz="3200" b="1" i="0" u="none" strike="noStrike" kern="1200" cap="none" spc="0" normalizeH="0" baseline="0" noProof="0" dirty="0" smtClean="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حیطه طراحی و تولید محصولات آموزشی</a:t>
            </a:r>
            <a:endParaRPr kumimoji="0" lang="en-US" altLang="en-US" sz="32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650844109"/>
              </p:ext>
            </p:extLst>
          </p:nvPr>
        </p:nvGraphicFramePr>
        <p:xfrm>
          <a:off x="144016" y="1928109"/>
          <a:ext cx="11928648" cy="2712332"/>
        </p:xfrm>
        <a:graphic>
          <a:graphicData uri="http://schemas.openxmlformats.org/drawingml/2006/table">
            <a:tbl>
              <a:tblPr rtl="1" firstRow="1" firstCol="1" bandRow="1">
                <a:effectLst>
                  <a:outerShdw blurRad="50800" dist="38100" dir="2700000" algn="tl" rotWithShape="0">
                    <a:prstClr val="black">
                      <a:alpha val="40000"/>
                    </a:prstClr>
                  </a:outerShdw>
                </a:effectLst>
              </a:tblPr>
              <a:tblGrid>
                <a:gridCol w="1313016">
                  <a:extLst>
                    <a:ext uri="{9D8B030D-6E8A-4147-A177-3AD203B41FA5}">
                      <a16:colId xmlns:a16="http://schemas.microsoft.com/office/drawing/2014/main" xmlns="" val="20000"/>
                    </a:ext>
                  </a:extLst>
                </a:gridCol>
                <a:gridCol w="2447506">
                  <a:extLst>
                    <a:ext uri="{9D8B030D-6E8A-4147-A177-3AD203B41FA5}">
                      <a16:colId xmlns:a16="http://schemas.microsoft.com/office/drawing/2014/main" xmlns="" val="20001"/>
                    </a:ext>
                  </a:extLst>
                </a:gridCol>
                <a:gridCol w="4461140">
                  <a:extLst>
                    <a:ext uri="{9D8B030D-6E8A-4147-A177-3AD203B41FA5}">
                      <a16:colId xmlns:a16="http://schemas.microsoft.com/office/drawing/2014/main" xmlns="" val="20002"/>
                    </a:ext>
                  </a:extLst>
                </a:gridCol>
                <a:gridCol w="3706986">
                  <a:extLst>
                    <a:ext uri="{9D8B030D-6E8A-4147-A177-3AD203B41FA5}">
                      <a16:colId xmlns:a16="http://schemas.microsoft.com/office/drawing/2014/main" xmlns="" val="20003"/>
                    </a:ext>
                  </a:extLst>
                </a:gridCol>
              </a:tblGrid>
              <a:tr h="504056">
                <a:tc>
                  <a:txBody>
                    <a:bodyPr/>
                    <a:lstStyle/>
                    <a:p>
                      <a:pPr marL="0" marR="0" algn="ctr" rtl="1">
                        <a:lnSpc>
                          <a:spcPct val="115000"/>
                        </a:lnSpc>
                        <a:spcBef>
                          <a:spcPts val="0"/>
                        </a:spcBef>
                        <a:spcAft>
                          <a:spcPts val="0"/>
                        </a:spcAft>
                      </a:pPr>
                      <a:r>
                        <a:rPr lang="fa-IR" sz="2000" b="1" kern="1200" dirty="0">
                          <a:solidFill>
                            <a:schemeClr val="tx1"/>
                          </a:solidFill>
                          <a:effectLst/>
                          <a:latin typeface="Calibri"/>
                          <a:ea typeface="Calibri"/>
                          <a:cs typeface="B Nazanin" panose="00000400000000000000" pitchFamily="2" charset="-78"/>
                        </a:rPr>
                        <a:t>نام دانشکده</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2000" b="1" kern="1200" dirty="0" smtClean="0">
                          <a:solidFill>
                            <a:schemeClr val="tx1"/>
                          </a:solidFill>
                          <a:effectLst/>
                          <a:latin typeface="Calibri"/>
                          <a:ea typeface="Calibri"/>
                          <a:cs typeface="B Nazanin" panose="00000400000000000000" pitchFamily="2" charset="-78"/>
                        </a:rPr>
                        <a:t>صاحبان </a:t>
                      </a:r>
                      <a:r>
                        <a:rPr lang="fa-IR" sz="2000" b="1" kern="1200" dirty="0">
                          <a:solidFill>
                            <a:schemeClr val="tx1"/>
                          </a:solidFill>
                          <a:effectLst/>
                          <a:latin typeface="Calibri"/>
                          <a:ea typeface="Calibri"/>
                          <a:cs typeface="B Nazanin" panose="00000400000000000000" pitchFamily="2" charset="-78"/>
                        </a:rPr>
                        <a:t>فرآیند</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2000" b="1" kern="1200" dirty="0">
                          <a:solidFill>
                            <a:schemeClr val="tx1"/>
                          </a:solidFill>
                          <a:effectLst/>
                          <a:latin typeface="Calibri"/>
                          <a:ea typeface="Calibri"/>
                          <a:cs typeface="B Nazanin" panose="00000400000000000000" pitchFamily="2" charset="-78"/>
                        </a:rPr>
                        <a:t>نام فرآیند</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2000" b="1" dirty="0" smtClean="0">
                          <a:effectLst/>
                          <a:latin typeface="Calibri"/>
                          <a:ea typeface="Calibri"/>
                          <a:cs typeface="B Nazanin" panose="00000400000000000000" pitchFamily="2" charset="-78"/>
                        </a:rPr>
                        <a:t>همکاران فرایند </a:t>
                      </a:r>
                      <a:endParaRPr lang="en-US" sz="2000" b="1" dirty="0">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036228">
                <a:tc>
                  <a:txBody>
                    <a:bodyPr/>
                    <a:lstStyle/>
                    <a:p>
                      <a:pPr marL="0" marR="0" algn="ctr" defTabSz="457200" rtl="1" eaLnBrk="1" latinLnBrk="0" hangingPunct="1">
                        <a:lnSpc>
                          <a:spcPct val="115000"/>
                        </a:lnSpc>
                        <a:spcBef>
                          <a:spcPts val="0"/>
                        </a:spcBef>
                        <a:spcAft>
                          <a:spcPts val="0"/>
                        </a:spcAft>
                      </a:pPr>
                      <a:r>
                        <a:rPr lang="fa-IR" sz="1800" b="1" u="none" kern="1200" dirty="0" smtClean="0">
                          <a:solidFill>
                            <a:schemeClr val="tx1"/>
                          </a:solidFill>
                          <a:effectLst/>
                          <a:latin typeface="Calibri"/>
                          <a:ea typeface="Calibri"/>
                          <a:cs typeface="B Nazanin" panose="00000400000000000000" pitchFamily="2" charset="-78"/>
                        </a:rPr>
                        <a:t>پرستاری و مامایی</a:t>
                      </a:r>
                      <a:endParaRPr lang="en-US" sz="1800" b="1" u="none"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2000" b="1" u="none" kern="1200" baseline="0" dirty="0" smtClean="0">
                          <a:solidFill>
                            <a:srgbClr val="FF0000"/>
                          </a:solidFill>
                          <a:effectLst/>
                          <a:latin typeface="Calibri"/>
                          <a:ea typeface="Calibri"/>
                          <a:cs typeface="B Nazanin" panose="00000400000000000000" pitchFamily="2" charset="-78"/>
                        </a:rPr>
                        <a:t>دکتر راضیه غفوری</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2000" b="1" u="none" kern="1200" baseline="0" dirty="0" smtClean="0">
                          <a:solidFill>
                            <a:schemeClr val="tx1"/>
                          </a:solidFill>
                          <a:effectLst/>
                          <a:latin typeface="Calibri"/>
                          <a:ea typeface="Calibri"/>
                          <a:cs typeface="B Nazanin" panose="00000400000000000000" pitchFamily="2" charset="-78"/>
                        </a:rPr>
                        <a:t>اپلیکیشن موبایل مبتنی بر بازی درس بررسی وضعیت سلامت کارشناسی پرستاری: طراحی، اجرا و ارزشیابی</a:t>
                      </a:r>
                      <a:endParaRPr lang="en-US" sz="2000" b="1" u="none" kern="1200" baseline="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800" b="0" i="0" dirty="0" smtClean="0">
                          <a:solidFill>
                            <a:srgbClr val="000000"/>
                          </a:solidFill>
                          <a:effectLst/>
                          <a:latin typeface="BYekan"/>
                        </a:rPr>
                        <a:t>دکتر وحید زمان زاده، دکتر امیرمازیار نیایی، دکتر فریبا برهانی، دکتر رقیه اسمعیلی، دکتر فریبا بلورچی فرد، دکتر فهیمه عنبری، دکتر ملیحه نصیری، دکتر سایه پرخیده، دکتر صدیقه حسینی، محمد محمودآبادی، نرگس گزمه، امیر صمدی کاشانی </a:t>
                      </a: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77067002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0" y="408801"/>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a-IR" altLang="en-US" sz="1200" b="1" i="0" u="none" strike="noStrike" kern="1200" cap="none" spc="0" normalizeH="0" baseline="0" noProof="0" dirty="0" smtClean="0">
              <a:ln>
                <a:noFill/>
              </a:ln>
              <a:solidFill>
                <a:prstClr val="black"/>
              </a:solidFill>
              <a:effectLst/>
              <a:uLnTx/>
              <a:uFillTx/>
              <a:latin typeface="Calibri" pitchFamily="34" charset="0"/>
              <a:ea typeface="Calibri" pitchFamily="34" charset="0"/>
              <a:cs typeface="B Zar"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endParaRPr>
          </a:p>
        </p:txBody>
      </p:sp>
      <p:sp>
        <p:nvSpPr>
          <p:cNvPr id="18" name="Double Wave 17">
            <a:extLst>
              <a:ext uri="{FF2B5EF4-FFF2-40B4-BE49-F238E27FC236}">
                <a16:creationId xmlns:a16="http://schemas.microsoft.com/office/drawing/2014/main" xmlns="" id="{960F5D94-80FB-4480-A7DC-926709CFD549}"/>
              </a:ext>
            </a:extLst>
          </p:cNvPr>
          <p:cNvSpPr/>
          <p:nvPr/>
        </p:nvSpPr>
        <p:spPr>
          <a:xfrm>
            <a:off x="920100" y="104010"/>
            <a:ext cx="9649071" cy="1373428"/>
          </a:xfrm>
          <a:prstGeom prst="doubleWave">
            <a:avLst/>
          </a:prstGeom>
          <a:solidFill>
            <a:schemeClr val="bg2"/>
          </a:solidFill>
          <a:ln/>
          <a:effectLst>
            <a:outerShdw blurRad="50800" dist="38100" dir="5400000" rotWithShape="0">
              <a:srgbClr val="000000">
                <a:alpha val="35000"/>
              </a:srgbClr>
            </a:outerShdw>
            <a:reflection blurRad="6350" stA="50000" endA="300" endPos="55000" dir="5400000" sy="-100000" algn="bl" rotWithShape="0"/>
          </a:effectLst>
          <a:scene3d>
            <a:camera prst="orthographicFront">
              <a:rot lat="0" lon="0" rev="0"/>
            </a:camera>
            <a:lightRig rig="threePt" dir="tl"/>
          </a:scene3d>
          <a:sp3d prstMaterial="plastic">
            <a:bevelT/>
          </a:sp3d>
        </p:spPr>
        <p:style>
          <a:lnRef idx="0">
            <a:schemeClr val="accent6"/>
          </a:lnRef>
          <a:fillRef idx="3">
            <a:schemeClr val="accent6"/>
          </a:fillRef>
          <a:effectRef idx="3">
            <a:schemeClr val="accent6"/>
          </a:effectRef>
          <a:fontRef idx="minor">
            <a:schemeClr val="lt1"/>
          </a:fontRef>
        </p:style>
        <p:txBody>
          <a:bodyPr anchor="ctr"/>
          <a:lstStyle/>
          <a:p>
            <a:pPr lvl="0" algn="ctr" rtl="1" eaLnBrk="0" fontAlgn="base" hangingPunct="0">
              <a:spcBef>
                <a:spcPct val="0"/>
              </a:spcBef>
              <a:spcAft>
                <a:spcPct val="0"/>
              </a:spcAft>
              <a:defRPr/>
            </a:pPr>
            <a:r>
              <a:rPr kumimoji="0" lang="fa-IR" altLang="en-US" sz="2800" b="1" i="0" u="none" strike="noStrike" kern="1200" cap="none" spc="0" normalizeH="0" baseline="0" noProof="0" dirty="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فرایند </a:t>
            </a:r>
            <a:r>
              <a:rPr kumimoji="0" lang="fa-IR" altLang="en-US" sz="28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اول </a:t>
            </a:r>
            <a:r>
              <a:rPr kumimoji="0" lang="fa-IR" altLang="en-US" sz="2800" b="1" i="0" u="none" strike="noStrike" kern="1200" cap="none" spc="0" normalizeH="0" baseline="0" noProof="0" dirty="0" smtClean="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rPr>
              <a:t>دانشگاهی </a:t>
            </a:r>
            <a:r>
              <a:rPr kumimoji="0" lang="fa-IR" altLang="en-US" sz="2800" b="1" i="0" u="none" strike="noStrike" kern="1200" cap="none" spc="0" normalizeH="0" baseline="0" noProof="0" dirty="0" smtClean="0">
                <a:ln w="10541" cmpd="sng">
                  <a:solidFill>
                    <a:srgbClr val="5FCBEF">
                      <a:shade val="88000"/>
                      <a:satMod val="110000"/>
                    </a:srgbClr>
                  </a:solidFill>
                  <a:prstDash val="solid"/>
                </a:ln>
                <a:solidFill>
                  <a:srgbClr val="002060"/>
                </a:solidFill>
                <a:effectLst/>
                <a:uLnTx/>
                <a:uFillTx/>
                <a:latin typeface="Trebuchet MS"/>
                <a:ea typeface="+mn-ea"/>
                <a:cs typeface="B Titr" panose="00000700000000000000" pitchFamily="2" charset="-78"/>
              </a:rPr>
              <a:t>در </a:t>
            </a:r>
            <a:r>
              <a:rPr lang="fa-IR" altLang="en-US" sz="2800" b="1" dirty="0" smtClean="0">
                <a:ln w="10541" cmpd="sng">
                  <a:solidFill>
                    <a:srgbClr val="5FCBEF">
                      <a:shade val="88000"/>
                      <a:satMod val="110000"/>
                    </a:srgbClr>
                  </a:solidFill>
                  <a:prstDash val="solid"/>
                </a:ln>
                <a:solidFill>
                  <a:srgbClr val="FF0000"/>
                </a:solidFill>
                <a:cs typeface="B Titr" panose="00000700000000000000" pitchFamily="2" charset="-78"/>
              </a:rPr>
              <a:t>حیطه </a:t>
            </a:r>
            <a:r>
              <a:rPr lang="fa-IR" altLang="en-US" sz="2800" b="1" dirty="0">
                <a:ln w="10541" cmpd="sng">
                  <a:solidFill>
                    <a:srgbClr val="5FCBEF">
                      <a:shade val="88000"/>
                      <a:satMod val="110000"/>
                    </a:srgbClr>
                  </a:solidFill>
                  <a:prstDash val="solid"/>
                </a:ln>
                <a:solidFill>
                  <a:srgbClr val="FF0000"/>
                </a:solidFill>
                <a:cs typeface="B Titr" panose="00000700000000000000" pitchFamily="2" charset="-78"/>
              </a:rPr>
              <a:t>یاددهی و یادگیری</a:t>
            </a:r>
            <a:endParaRPr kumimoji="0" lang="en-US" altLang="en-US" sz="28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ea typeface="+mn-ea"/>
              <a:cs typeface="B Titr" panose="000007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3512186237"/>
              </p:ext>
            </p:extLst>
          </p:nvPr>
        </p:nvGraphicFramePr>
        <p:xfrm>
          <a:off x="144016" y="1928109"/>
          <a:ext cx="11928648" cy="1555616"/>
        </p:xfrm>
        <a:graphic>
          <a:graphicData uri="http://schemas.openxmlformats.org/drawingml/2006/table">
            <a:tbl>
              <a:tblPr rtl="1" firstRow="1" firstCol="1" bandRow="1">
                <a:effectLst>
                  <a:outerShdw blurRad="50800" dist="38100" dir="2700000" algn="tl" rotWithShape="0">
                    <a:prstClr val="black">
                      <a:alpha val="40000"/>
                    </a:prstClr>
                  </a:outerShdw>
                </a:effectLst>
              </a:tblPr>
              <a:tblGrid>
                <a:gridCol w="1313016">
                  <a:extLst>
                    <a:ext uri="{9D8B030D-6E8A-4147-A177-3AD203B41FA5}">
                      <a16:colId xmlns:a16="http://schemas.microsoft.com/office/drawing/2014/main" xmlns="" val="20000"/>
                    </a:ext>
                  </a:extLst>
                </a:gridCol>
                <a:gridCol w="1978918">
                  <a:extLst>
                    <a:ext uri="{9D8B030D-6E8A-4147-A177-3AD203B41FA5}">
                      <a16:colId xmlns:a16="http://schemas.microsoft.com/office/drawing/2014/main" xmlns="" val="20001"/>
                    </a:ext>
                  </a:extLst>
                </a:gridCol>
                <a:gridCol w="4929728">
                  <a:extLst>
                    <a:ext uri="{9D8B030D-6E8A-4147-A177-3AD203B41FA5}">
                      <a16:colId xmlns:a16="http://schemas.microsoft.com/office/drawing/2014/main" xmlns="" val="20002"/>
                    </a:ext>
                  </a:extLst>
                </a:gridCol>
                <a:gridCol w="3706986">
                  <a:extLst>
                    <a:ext uri="{9D8B030D-6E8A-4147-A177-3AD203B41FA5}">
                      <a16:colId xmlns:a16="http://schemas.microsoft.com/office/drawing/2014/main" xmlns="" val="20003"/>
                    </a:ext>
                  </a:extLst>
                </a:gridCol>
              </a:tblGrid>
              <a:tr h="504056">
                <a:tc>
                  <a:txBody>
                    <a:bodyPr/>
                    <a:lstStyle/>
                    <a:p>
                      <a:pPr marL="0" marR="0" algn="ctr" rtl="1">
                        <a:lnSpc>
                          <a:spcPct val="115000"/>
                        </a:lnSpc>
                        <a:spcBef>
                          <a:spcPts val="0"/>
                        </a:spcBef>
                        <a:spcAft>
                          <a:spcPts val="0"/>
                        </a:spcAft>
                      </a:pPr>
                      <a:r>
                        <a:rPr lang="fa-IR" sz="2000" b="1" kern="1200" dirty="0">
                          <a:solidFill>
                            <a:schemeClr val="tx1"/>
                          </a:solidFill>
                          <a:effectLst/>
                          <a:latin typeface="Calibri"/>
                          <a:ea typeface="Calibri"/>
                          <a:cs typeface="B Nazanin" panose="00000400000000000000" pitchFamily="2" charset="-78"/>
                        </a:rPr>
                        <a:t>نام دانشکده</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2000" b="1" kern="1200" dirty="0" smtClean="0">
                          <a:solidFill>
                            <a:schemeClr val="tx1"/>
                          </a:solidFill>
                          <a:effectLst/>
                          <a:latin typeface="Calibri"/>
                          <a:ea typeface="Calibri"/>
                          <a:cs typeface="B Nazanin" panose="00000400000000000000" pitchFamily="2" charset="-78"/>
                        </a:rPr>
                        <a:t>صاحبان </a:t>
                      </a:r>
                      <a:r>
                        <a:rPr lang="fa-IR" sz="2000" b="1" kern="1200" dirty="0">
                          <a:solidFill>
                            <a:schemeClr val="tx1"/>
                          </a:solidFill>
                          <a:effectLst/>
                          <a:latin typeface="Calibri"/>
                          <a:ea typeface="Calibri"/>
                          <a:cs typeface="B Nazanin" panose="00000400000000000000" pitchFamily="2" charset="-78"/>
                        </a:rPr>
                        <a:t>فرآیند</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2000" b="1" kern="1200" dirty="0">
                          <a:solidFill>
                            <a:schemeClr val="tx1"/>
                          </a:solidFill>
                          <a:effectLst/>
                          <a:latin typeface="Calibri"/>
                          <a:ea typeface="Calibri"/>
                          <a:cs typeface="B Nazanin" panose="00000400000000000000" pitchFamily="2" charset="-78"/>
                        </a:rPr>
                        <a:t>نام فرآیند</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2000" b="1" dirty="0" smtClean="0">
                          <a:effectLst/>
                          <a:latin typeface="Calibri"/>
                          <a:ea typeface="Calibri"/>
                          <a:cs typeface="B Nazanin" panose="00000400000000000000" pitchFamily="2" charset="-78"/>
                        </a:rPr>
                        <a:t>همکاران فرایند </a:t>
                      </a:r>
                      <a:endParaRPr lang="en-US" sz="2000" b="1" dirty="0">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036228">
                <a:tc>
                  <a:txBody>
                    <a:bodyPr/>
                    <a:lstStyle/>
                    <a:p>
                      <a:pPr marL="0" marR="0" algn="ctr" defTabSz="457200" rtl="1" eaLnBrk="1" latinLnBrk="0" hangingPunct="1">
                        <a:lnSpc>
                          <a:spcPct val="115000"/>
                        </a:lnSpc>
                        <a:spcBef>
                          <a:spcPts val="0"/>
                        </a:spcBef>
                        <a:spcAft>
                          <a:spcPts val="0"/>
                        </a:spcAft>
                      </a:pPr>
                      <a:r>
                        <a:rPr lang="fa-IR" sz="1800" b="1" u="none" kern="1200" dirty="0" smtClean="0">
                          <a:solidFill>
                            <a:schemeClr val="tx1"/>
                          </a:solidFill>
                          <a:effectLst/>
                          <a:latin typeface="Calibri"/>
                          <a:ea typeface="Calibri"/>
                          <a:cs typeface="B Nazanin" panose="00000400000000000000" pitchFamily="2" charset="-78"/>
                        </a:rPr>
                        <a:t>علوم تغذیه و صنایع</a:t>
                      </a:r>
                      <a:r>
                        <a:rPr lang="fa-IR" sz="1800" b="1" u="none" kern="1200" baseline="0" dirty="0" smtClean="0">
                          <a:solidFill>
                            <a:schemeClr val="tx1"/>
                          </a:solidFill>
                          <a:effectLst/>
                          <a:latin typeface="Calibri"/>
                          <a:ea typeface="Calibri"/>
                          <a:cs typeface="B Nazanin" panose="00000400000000000000" pitchFamily="2" charset="-78"/>
                        </a:rPr>
                        <a:t> غذایی</a:t>
                      </a:r>
                      <a:endParaRPr lang="en-US" sz="1800" b="1" u="none"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2000" b="1" u="none" kern="1200" baseline="0" dirty="0" smtClean="0">
                          <a:solidFill>
                            <a:srgbClr val="FF0000"/>
                          </a:solidFill>
                          <a:effectLst/>
                          <a:latin typeface="Calibri"/>
                          <a:ea typeface="Calibri"/>
                          <a:cs typeface="B Nazanin" panose="00000400000000000000" pitchFamily="2" charset="-78"/>
                        </a:rPr>
                        <a:t>دکتر سعید دعایی، </a:t>
                      </a:r>
                      <a:r>
                        <a:rPr lang="fa-IR" sz="2000" b="1" u="none" kern="1200" baseline="0" dirty="0" smtClean="0">
                          <a:solidFill>
                            <a:schemeClr val="tx1"/>
                          </a:solidFill>
                          <a:effectLst/>
                          <a:latin typeface="Calibri"/>
                          <a:ea typeface="Calibri"/>
                          <a:cs typeface="B Nazanin" panose="00000400000000000000" pitchFamily="2" charset="-78"/>
                        </a:rPr>
                        <a:t>دکتر مرجان عجمی</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2000" b="1" u="none" kern="1200" baseline="0" dirty="0" smtClean="0">
                          <a:solidFill>
                            <a:schemeClr val="tx1"/>
                          </a:solidFill>
                          <a:effectLst/>
                          <a:latin typeface="Calibri"/>
                          <a:ea typeface="Calibri"/>
                          <a:cs typeface="B Nazanin" panose="00000400000000000000" pitchFamily="2" charset="-78"/>
                        </a:rPr>
                        <a:t>طراحی، اجرا و ارزشیابی نمایش بی‌کلام با تاکید بر کارگروهی: شیوه ای خلاقانه جهت ارتقا سطح یادگیری علایم بیماری‌های تغذیه‌ای</a:t>
                      </a:r>
                      <a:endParaRPr lang="en-US" sz="2000" b="1" u="none" kern="1200" baseline="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800" b="0" i="0" dirty="0" smtClean="0">
                          <a:solidFill>
                            <a:srgbClr val="000000"/>
                          </a:solidFill>
                          <a:effectLst/>
                          <a:latin typeface="BYekan"/>
                        </a:rPr>
                        <a:t>دکتر سمیه سهرابی، دکتر باربد الهویی </a:t>
                      </a: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89657845"/>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0" y="408801"/>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a-IR" altLang="en-US" sz="1200" b="1" i="0" u="none" strike="noStrike" kern="1200" cap="none" spc="0" normalizeH="0" baseline="0" noProof="0" dirty="0" smtClean="0">
              <a:ln>
                <a:noFill/>
              </a:ln>
              <a:solidFill>
                <a:prstClr val="black"/>
              </a:solidFill>
              <a:effectLst/>
              <a:uLnTx/>
              <a:uFillTx/>
              <a:latin typeface="Calibri" pitchFamily="34" charset="0"/>
              <a:ea typeface="Calibri" pitchFamily="34" charset="0"/>
              <a:cs typeface="B Zar"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endParaRPr>
          </a:p>
        </p:txBody>
      </p:sp>
      <p:sp>
        <p:nvSpPr>
          <p:cNvPr id="18" name="Double Wave 17">
            <a:extLst>
              <a:ext uri="{FF2B5EF4-FFF2-40B4-BE49-F238E27FC236}">
                <a16:creationId xmlns:a16="http://schemas.microsoft.com/office/drawing/2014/main" xmlns="" id="{960F5D94-80FB-4480-A7DC-926709CFD549}"/>
              </a:ext>
            </a:extLst>
          </p:cNvPr>
          <p:cNvSpPr/>
          <p:nvPr/>
        </p:nvSpPr>
        <p:spPr>
          <a:xfrm>
            <a:off x="920100" y="104010"/>
            <a:ext cx="9649071" cy="1373428"/>
          </a:xfrm>
          <a:prstGeom prst="doubleWave">
            <a:avLst/>
          </a:prstGeom>
          <a:solidFill>
            <a:schemeClr val="bg2"/>
          </a:solidFill>
          <a:ln/>
          <a:effectLst>
            <a:outerShdw blurRad="50800" dist="38100" dir="5400000" rotWithShape="0">
              <a:srgbClr val="000000">
                <a:alpha val="35000"/>
              </a:srgbClr>
            </a:outerShdw>
            <a:reflection blurRad="6350" stA="50000" endA="300" endPos="55000" dir="5400000" sy="-100000" algn="bl" rotWithShape="0"/>
          </a:effectLst>
          <a:scene3d>
            <a:camera prst="orthographicFront">
              <a:rot lat="0" lon="0" rev="0"/>
            </a:camera>
            <a:lightRig rig="threePt" dir="tl"/>
          </a:scene3d>
          <a:sp3d prstMaterial="plastic">
            <a:bevelT/>
          </a:sp3d>
        </p:spPr>
        <p:style>
          <a:lnRef idx="0">
            <a:schemeClr val="accent6"/>
          </a:lnRef>
          <a:fillRef idx="3">
            <a:schemeClr val="accent6"/>
          </a:fillRef>
          <a:effectRef idx="3">
            <a:schemeClr val="accent6"/>
          </a:effectRef>
          <a:fontRef idx="minor">
            <a:schemeClr val="lt1"/>
          </a:fontRef>
        </p:style>
        <p:txBody>
          <a:bodyPr anchor="ctr"/>
          <a:lstStyle/>
          <a:p>
            <a:pPr lvl="0" algn="ctr" rtl="1" eaLnBrk="0" fontAlgn="base" hangingPunct="0">
              <a:spcBef>
                <a:spcPct val="0"/>
              </a:spcBef>
              <a:spcAft>
                <a:spcPct val="0"/>
              </a:spcAft>
              <a:defRPr/>
            </a:pPr>
            <a:r>
              <a:rPr lang="fa-IR" altLang="en-US" sz="2800" b="1" dirty="0">
                <a:ln w="10541" cmpd="sng">
                  <a:solidFill>
                    <a:srgbClr val="5FCBEF">
                      <a:shade val="88000"/>
                      <a:satMod val="110000"/>
                    </a:srgbClr>
                  </a:solidFill>
                  <a:prstDash val="solid"/>
                </a:ln>
                <a:solidFill>
                  <a:srgbClr val="002060"/>
                </a:solidFill>
                <a:cs typeface="B Titr" panose="00000700000000000000" pitchFamily="2" charset="-78"/>
              </a:rPr>
              <a:t>فرایند قابل تقدیر در </a:t>
            </a:r>
            <a:r>
              <a:rPr lang="fa-IR" altLang="en-US" sz="2800" b="1" dirty="0">
                <a:ln w="10541" cmpd="sng">
                  <a:solidFill>
                    <a:srgbClr val="5FCBEF">
                      <a:shade val="88000"/>
                      <a:satMod val="110000"/>
                    </a:srgbClr>
                  </a:solidFill>
                  <a:prstDash val="solid"/>
                </a:ln>
                <a:solidFill>
                  <a:srgbClr val="FF0000"/>
                </a:solidFill>
                <a:cs typeface="B Titr" panose="00000700000000000000" pitchFamily="2" charset="-78"/>
              </a:rPr>
              <a:t>زمینه"کاربست هوش مصنوعی در آموزش"</a:t>
            </a:r>
            <a:endParaRPr kumimoji="0" lang="en-US" altLang="en-US" sz="2800" b="1" i="0" u="none" strike="noStrike" kern="1200" cap="none" spc="0" normalizeH="0" baseline="0" noProof="0" dirty="0">
              <a:ln w="10541" cmpd="sng">
                <a:solidFill>
                  <a:srgbClr val="5FCBEF">
                    <a:shade val="88000"/>
                    <a:satMod val="110000"/>
                  </a:srgbClr>
                </a:solidFill>
                <a:prstDash val="solid"/>
              </a:ln>
              <a:solidFill>
                <a:srgbClr val="FF0000"/>
              </a:solidFill>
              <a:effectLst/>
              <a:uLnTx/>
              <a:uFillTx/>
              <a:latin typeface="Trebuchet MS"/>
              <a:cs typeface="B Titr" panose="000007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2205655089"/>
              </p:ext>
            </p:extLst>
          </p:nvPr>
        </p:nvGraphicFramePr>
        <p:xfrm>
          <a:off x="466088" y="1928109"/>
          <a:ext cx="11606576" cy="3308216"/>
        </p:xfrm>
        <a:graphic>
          <a:graphicData uri="http://schemas.openxmlformats.org/drawingml/2006/table">
            <a:tbl>
              <a:tblPr rtl="1" firstRow="1" firstCol="1" bandRow="1">
                <a:effectLst>
                  <a:outerShdw blurRad="50800" dist="38100" dir="2700000" algn="tl" rotWithShape="0">
                    <a:prstClr val="black">
                      <a:alpha val="40000"/>
                    </a:prstClr>
                  </a:outerShdw>
                </a:effectLst>
              </a:tblPr>
              <a:tblGrid>
                <a:gridCol w="1313016">
                  <a:extLst>
                    <a:ext uri="{9D8B030D-6E8A-4147-A177-3AD203B41FA5}">
                      <a16:colId xmlns:a16="http://schemas.microsoft.com/office/drawing/2014/main" xmlns="" val="20000"/>
                    </a:ext>
                  </a:extLst>
                </a:gridCol>
                <a:gridCol w="3853618">
                  <a:extLst>
                    <a:ext uri="{9D8B030D-6E8A-4147-A177-3AD203B41FA5}">
                      <a16:colId xmlns:a16="http://schemas.microsoft.com/office/drawing/2014/main" xmlns="" val="20001"/>
                    </a:ext>
                  </a:extLst>
                </a:gridCol>
                <a:gridCol w="6439942">
                  <a:extLst>
                    <a:ext uri="{9D8B030D-6E8A-4147-A177-3AD203B41FA5}">
                      <a16:colId xmlns:a16="http://schemas.microsoft.com/office/drawing/2014/main" xmlns="" val="20002"/>
                    </a:ext>
                  </a:extLst>
                </a:gridCol>
              </a:tblGrid>
              <a:tr h="504056">
                <a:tc>
                  <a:txBody>
                    <a:bodyPr/>
                    <a:lstStyle/>
                    <a:p>
                      <a:pPr marL="0" marR="0" algn="ctr" rtl="1">
                        <a:lnSpc>
                          <a:spcPct val="115000"/>
                        </a:lnSpc>
                        <a:spcBef>
                          <a:spcPts val="0"/>
                        </a:spcBef>
                        <a:spcAft>
                          <a:spcPts val="0"/>
                        </a:spcAft>
                      </a:pPr>
                      <a:r>
                        <a:rPr lang="fa-IR" sz="2000" b="1" kern="1200" dirty="0">
                          <a:solidFill>
                            <a:schemeClr val="tx1"/>
                          </a:solidFill>
                          <a:effectLst/>
                          <a:latin typeface="Calibri"/>
                          <a:ea typeface="Calibri"/>
                          <a:cs typeface="B Nazanin" panose="00000400000000000000" pitchFamily="2" charset="-78"/>
                        </a:rPr>
                        <a:t>نام دانشکده</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2000" b="1" kern="1200" dirty="0" smtClean="0">
                          <a:solidFill>
                            <a:schemeClr val="tx1"/>
                          </a:solidFill>
                          <a:effectLst/>
                          <a:latin typeface="Calibri"/>
                          <a:ea typeface="Calibri"/>
                          <a:cs typeface="B Nazanin" panose="00000400000000000000" pitchFamily="2" charset="-78"/>
                        </a:rPr>
                        <a:t>نام فرآیند</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a-IR" sz="2000" b="1" kern="1200" dirty="0" smtClean="0">
                          <a:solidFill>
                            <a:schemeClr val="tx1"/>
                          </a:solidFill>
                          <a:effectLst/>
                          <a:latin typeface="Calibri"/>
                          <a:ea typeface="Calibri"/>
                          <a:cs typeface="B Nazanin" panose="00000400000000000000" pitchFamily="2" charset="-78"/>
                        </a:rPr>
                        <a:t>صاحبان فرآیند</a:t>
                      </a:r>
                      <a:endParaRPr lang="en-US" sz="2000" b="1"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036228">
                <a:tc>
                  <a:txBody>
                    <a:bodyPr/>
                    <a:lstStyle/>
                    <a:p>
                      <a:pPr marL="0" marR="0" algn="ctr" defTabSz="457200" rtl="1" eaLnBrk="1" latinLnBrk="0" hangingPunct="1">
                        <a:lnSpc>
                          <a:spcPct val="115000"/>
                        </a:lnSpc>
                        <a:spcBef>
                          <a:spcPts val="0"/>
                        </a:spcBef>
                        <a:spcAft>
                          <a:spcPts val="0"/>
                        </a:spcAft>
                      </a:pPr>
                      <a:r>
                        <a:rPr lang="fa-IR" sz="1800" b="1" u="none" kern="1200" dirty="0" smtClean="0">
                          <a:solidFill>
                            <a:schemeClr val="tx1"/>
                          </a:solidFill>
                          <a:effectLst/>
                          <a:latin typeface="Calibri"/>
                          <a:ea typeface="Calibri"/>
                          <a:cs typeface="B Nazanin" panose="00000400000000000000" pitchFamily="2" charset="-78"/>
                        </a:rPr>
                        <a:t>پزشکی</a:t>
                      </a:r>
                      <a:endParaRPr lang="en-US" sz="1800" b="1" u="none" kern="1200" dirty="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r" defTabSz="457200" rtl="1" eaLnBrk="1" fontAlgn="auto" latinLnBrk="0" hangingPunct="1">
                        <a:lnSpc>
                          <a:spcPct val="115000"/>
                        </a:lnSpc>
                        <a:spcBef>
                          <a:spcPts val="0"/>
                        </a:spcBef>
                        <a:spcAft>
                          <a:spcPts val="0"/>
                        </a:spcAft>
                        <a:buClrTx/>
                        <a:buSzTx/>
                        <a:buFontTx/>
                        <a:buNone/>
                        <a:tabLst/>
                        <a:defRPr/>
                      </a:pPr>
                      <a:r>
                        <a:rPr kumimoji="0" lang="fa-IR" sz="2000" b="1" i="0" u="none" strike="noStrike" kern="1200" cap="none" spc="0" normalizeH="0" baseline="0" noProof="0" dirty="0" smtClean="0">
                          <a:ln>
                            <a:noFill/>
                          </a:ln>
                          <a:solidFill>
                            <a:prstClr val="black"/>
                          </a:solidFill>
                          <a:effectLst/>
                          <a:uLnTx/>
                          <a:uFillTx/>
                          <a:latin typeface="Calibri"/>
                          <a:ea typeface="Calibri"/>
                          <a:cs typeface="B Nazanin" panose="00000400000000000000" pitchFamily="2" charset="-78"/>
                        </a:rPr>
                        <a:t>تحلیل الگوهای عملکردی دستیاران تخصصی بیهوشی در آزمون‌های دوره‌ای با استفاده از تکنیک‌های داده‌کاوی </a:t>
                      </a:r>
                      <a:endParaRPr kumimoji="0" lang="en-US" sz="2000" b="1" i="0" u="none" strike="noStrike" kern="1200" cap="none" spc="0" normalizeH="0" baseline="0" noProof="0" dirty="0" smtClean="0">
                        <a:ln>
                          <a:noFill/>
                        </a:ln>
                        <a:solidFill>
                          <a:prstClr val="black"/>
                        </a:solidFill>
                        <a:effectLst/>
                        <a:uLnTx/>
                        <a:uFillTx/>
                        <a:latin typeface="Calibri"/>
                        <a:ea typeface="Calibri"/>
                        <a:cs typeface="B Nazanin" panose="00000400000000000000" pitchFamily="2" charset="-78"/>
                      </a:endParaRPr>
                    </a:p>
                    <a:p>
                      <a:pPr marL="0" marR="0" algn="r" rtl="1">
                        <a:lnSpc>
                          <a:spcPct val="115000"/>
                        </a:lnSpc>
                        <a:spcBef>
                          <a:spcPts val="0"/>
                        </a:spcBef>
                        <a:spcAft>
                          <a:spcPts val="0"/>
                        </a:spcAft>
                      </a:pPr>
                      <a:endParaRPr lang="fa-IR" sz="2000" b="1" u="none" kern="1200" baseline="0" dirty="0" smtClean="0">
                        <a:solidFill>
                          <a:schemeClr val="tx1"/>
                        </a:solidFill>
                        <a:effectLst/>
                        <a:latin typeface="Calibri"/>
                        <a:ea typeface="Calibri"/>
                        <a:cs typeface="B Nazanin"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2000" b="1" u="none" kern="1200" baseline="0" dirty="0" smtClean="0">
                          <a:solidFill>
                            <a:schemeClr val="tx1"/>
                          </a:solidFill>
                          <a:effectLst/>
                          <a:latin typeface="Calibri"/>
                          <a:ea typeface="Calibri"/>
                          <a:cs typeface="B Nazanin" panose="00000400000000000000" pitchFamily="2" charset="-78"/>
                        </a:rPr>
                        <a:t>دکتر علی دباغ، </a:t>
                      </a:r>
                      <a:r>
                        <a:rPr lang="fa-IR" sz="2000" b="1" u="none" kern="1200" baseline="0" dirty="0" smtClean="0">
                          <a:solidFill>
                            <a:srgbClr val="FF0000"/>
                          </a:solidFill>
                          <a:effectLst/>
                          <a:latin typeface="Calibri"/>
                          <a:ea typeface="Calibri"/>
                          <a:cs typeface="B Nazanin" panose="00000400000000000000" pitchFamily="2" charset="-78"/>
                        </a:rPr>
                        <a:t>دکتر مائده کریمیان، </a:t>
                      </a:r>
                      <a:r>
                        <a:rPr lang="fa-IR" sz="2000" b="1" u="none" kern="1200" baseline="0" dirty="0" smtClean="0">
                          <a:solidFill>
                            <a:schemeClr val="tx1"/>
                          </a:solidFill>
                          <a:effectLst/>
                          <a:latin typeface="Calibri"/>
                          <a:ea typeface="Calibri"/>
                          <a:cs typeface="B Nazanin" panose="00000400000000000000" pitchFamily="2" charset="-78"/>
                        </a:rPr>
                        <a:t>دکتر شهاب الدین رحمتی زاده، </a:t>
                      </a:r>
                    </a:p>
                    <a:p>
                      <a:pPr marL="0" marR="0" algn="r" rtl="1">
                        <a:lnSpc>
                          <a:spcPct val="115000"/>
                        </a:lnSpc>
                        <a:spcBef>
                          <a:spcPts val="0"/>
                        </a:spcBef>
                        <a:spcAft>
                          <a:spcPts val="0"/>
                        </a:spcAft>
                      </a:pPr>
                      <a:r>
                        <a:rPr lang="fa-IR" sz="2000" b="1" u="none" kern="1200" baseline="0" dirty="0" smtClean="0">
                          <a:solidFill>
                            <a:schemeClr val="tx1"/>
                          </a:solidFill>
                          <a:effectLst/>
                          <a:latin typeface="Calibri"/>
                          <a:ea typeface="Calibri"/>
                          <a:cs typeface="B Nazanin" panose="00000400000000000000" pitchFamily="2" charset="-78"/>
                        </a:rPr>
                        <a:t>دکتر زینب کهزادی، دکتر زهرا کهزادی، دکتر پریسا سزاری، دکتر فیروزه مددی، دکتر کمال فانی، دکتر علیرضا جهانگیری فرد، دکتر کامران متقی، دکتر اردشیر تاجبخش، دکتر سوده طبشی، دکتر علیرضا شاکری، دکتر مرضیه شهرابی، دکتر سوگل عسگری، دکتر معین دانشمند، دکتر محسن آرین نیک، دکتر حمیدرضا صمدپور، دکتر کبری رفیعی بادی، دکتر فرشته کیمیا، دکتر مینا ویشته، دکتر پدیده انصار، دکتر نسترن سادات مهدوی، دکتر سید محمد سیدالشهدایی</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65143452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UUID" val="{8CA52D2D-0075-4A8F-9A28-009E1C4411CE}"/>
  <p:tag name="ISPRING_RESOURCE_FOLDER" val="E:\Studio\Ready To Make\Dr Khosravi-94-10-30\Vitamins-Edit\"/>
  <p:tag name="ISPRING_PRESENTATION_PATH" val="E:\Studio\Ready To Make\Dr Khosravi-94-10-30\Vitamins-Edit.pptx"/>
  <p:tag name="ISPRING_PROJECT_FOLDER_UPDATED" val="1"/>
  <p:tag name="ISPRING_SCREEN_RECS_UPDATED" val="E:\Studio\Ready To Make\Dr Khosravi-94-10-30\Vitamins-Edit"/>
  <p:tag name="ISPRING_PRESENTATION_INFO_2" val="&lt;?xml version=&quot;1.0&quot; encoding=&quot;UTF-8&quot; standalone=&quot;no&quot; ?&gt;&#10;&lt;presentation2&gt;&#10;&#10;  &lt;slides&gt;&#10;    &lt;slide id=&quot;{C5CBEF9F-3F9F-488A-9180-18200B8713EA}&quot; pptId=&quot;426&quot;/&gt;&#10;    &lt;slide id=&quot;{B1D85B08-E5DA-4A4D-A1ED-BC8F0FDBFB5C}&quot; pptId=&quot;258&quot;/&gt;&#10;    &lt;slide id=&quot;{EF7D5DA6-A826-41DE-9754-F59FD0CD07A5}&quot; pptId=&quot;259&quot;/&gt;&#10;    &lt;slide id=&quot;{24356CFA-D48A-4D35-9853-530405008B30}&quot; pptId=&quot;261&quot;/&gt;&#10;    &lt;slide id=&quot;{D41FC4D7-71FE-4F3D-A443-75CC565A6757}&quot; pptId=&quot;262&quot;/&gt;&#10;    &lt;slide id=&quot;{7AB0F487-F797-485F-9E7F-C83B7122DBC2}&quot; pptId=&quot;263&quot;/&gt;&#10;    &lt;slide id=&quot;{CB827663-863E-4C81-951F-1118AAC7F864}&quot; pptId=&quot;264&quot;/&gt;&#10;    &lt;slide id=&quot;{C58D384E-C773-4904-BDBE-63F4A61B8F89}&quot; pptId=&quot;266&quot;/&gt;&#10;    &lt;slide id=&quot;{05C28C67-EF4E-4C19-B8D9-F85E774FB09F}&quot; pptId=&quot;267&quot;/&gt;&#10;    &lt;slide id=&quot;{F27AABBD-3ABA-46FB-A86F-1F9723DE1726}&quot; pptId=&quot;268&quot;/&gt;&#10;    &lt;slide id=&quot;{72E57BD3-0146-474E-A88A-B091A16D1708}&quot; pptId=&quot;269&quot;/&gt;&#10;    &lt;slide id=&quot;{7294F9BB-65A0-4347-A264-7B9E8A53AD10}&quot; pptId=&quot;270&quot;/&gt;&#10;    &lt;slide id=&quot;{CD8C7351-44D5-4C41-802D-6EF8632A05D8}&quot; pptId=&quot;271&quot;/&gt;&#10;    &lt;slide id=&quot;{82EAB3CA-8212-408B-AA03-97FB4745EE52}&quot; pptId=&quot;272&quot;/&gt;&#10;    &lt;slide id=&quot;{3F47044F-9834-47D6-87C1-93C6147AA784}&quot; pptId=&quot;273&quot;/&gt;&#10;    &lt;slide id=&quot;{92CC433E-25D8-4055-9729-8B4715CAC7D2}&quot; pptId=&quot;274&quot;/&gt;&#10;    &lt;slide id=&quot;{4AF14D9A-ACB0-4000-AF97-DE3AF149D086}&quot; pptId=&quot;275&quot;/&gt;&#10;    &lt;slide id=&quot;{C43A9995-319C-4A96-B810-F4151F79F52A}&quot; pptId=&quot;276&quot;/&gt;&#10;    &lt;slide id=&quot;{F4F57D07-77BB-49D7-883E-C6309C87B342}&quot; pptId=&quot;277&quot;/&gt;&#10;    &lt;slide id=&quot;{CEA0B532-63E2-4A75-A7D1-57177C461473}&quot; pptId=&quot;278&quot;/&gt;&#10;    &lt;slide id=&quot;{8ECE4286-238C-4FA5-BBCD-07E2C9B6494B}&quot; pptId=&quot;279&quot;/&gt;&#10;    &lt;slide id=&quot;{9F008D05-07C0-471E-AE85-D8E8F67E61B6}&quot; pptId=&quot;280&quot;/&gt;&#10;    &lt;slide id=&quot;{C62D2B47-AE83-4FB9-84B6-162FDC028318}&quot; pptId=&quot;281&quot;/&gt;&#10;    &lt;slide id=&quot;{06870CC3-4D90-4B86-ABFC-85B7E0255160}&quot; pptId=&quot;284&quot;/&gt;&#10;    &lt;slide id=&quot;{89CB286E-0EA8-4520-983E-FF2B5FD03DE5}&quot; pptId=&quot;285&quot;/&gt;&#10;    &lt;slide id=&quot;{11D3B060-2F41-4625-A74A-75E53F0B448F}&quot; pptId=&quot;287&quot;/&gt;&#10;    &lt;slide id=&quot;{88225F63-7AD1-4A61-BBBA-5934E0F1FDA0}&quot; pptId=&quot;288&quot;/&gt;&#10;    &lt;slide id=&quot;{CF319AE2-BB06-4864-B675-7DB7BBD89C29}&quot; pptId=&quot;289&quot;/&gt;&#10;    &lt;slide id=&quot;{55C1C7BA-93AC-4E00-AD80-115CB9287B28}&quot; pptId=&quot;290&quot;/&gt;&#10;    &lt;slide id=&quot;{EB25E4AB-5839-44C4-88CC-F0DF77AE834C}&quot; pptId=&quot;291&quot;/&gt;&#10;    &lt;slide id=&quot;{FB732342-4220-4B34-8723-D9144A516A7A}&quot; pptId=&quot;293&quot;/&gt;&#10;    &lt;slide id=&quot;{7FA9E1CA-F36F-4E2A-AD76-15D41852D4DE}&quot; pptId=&quot;294&quot;/&gt;&#10;    &lt;slide id=&quot;{05F80004-71A6-423F-AB29-407B9365EC0F}&quot; pptId=&quot;295&quot;/&gt;&#10;    &lt;slide id=&quot;{3975224F-7FB8-4634-9DF8-D51B08E6A56D}&quot; pptId=&quot;296&quot;/&gt;&#10;    &lt;slide id=&quot;{086AA03F-9D49-4C8C-80FC-1D30B70A8C42}&quot; pptId=&quot;297&quot;/&gt;&#10;    &lt;slide id=&quot;{88B8ECA1-1BE4-4793-88A3-2206B2F165D8}&quot; pptId=&quot;298&quot;/&gt;&#10;    &lt;slide id=&quot;{1EC4A550-2B3F-459B-956D-8D388C5EC6F0}&quot; pptId=&quot;299&quot;/&gt;&#10;    &lt;slide id=&quot;{B588ED93-4F6E-46B2-B90A-8E48FE8D7348}&quot; pptId=&quot;300&quot;/&gt;&#10;    &lt;slide id=&quot;{58C9EE4D-827A-4592-9A72-E543B203E70C}&quot; pptId=&quot;302&quot;/&gt;&#10;    &lt;slide id=&quot;{3D03B11C-319B-4367-8ABE-DA332CAF5F72}&quot; pptId=&quot;303&quot;/&gt;&#10;    &lt;slide id=&quot;{DD5B453B-C881-457C-B153-BCFB9D772F71}&quot; pptId=&quot;304&quot;/&gt;&#10;    &lt;slide id=&quot;{F4B4590D-4070-4174-94DE-8C478F7F00A7}&quot; pptId=&quot;305&quot;/&gt;&#10;    &lt;slide id=&quot;{69F1AA5F-99D9-451C-BBCF-3DC39F9593DD}&quot; pptId=&quot;307&quot;/&gt;&#10;    &lt;slide id=&quot;{D54B04F0-9493-4F81-9BE5-7E747F654145}&quot; pptId=&quot;308&quot;/&gt;&#10;    &lt;slide id=&quot;{A8F4E215-4364-440B-8820-59437E537E88}&quot; pptId=&quot;310&quot;/&gt;&#10;    &lt;slide id=&quot;{BA340636-87B9-4619-B74A-DEAF520BEF34}&quot; pptId=&quot;311&quot;/&gt;&#10;    &lt;slide id=&quot;{AD9EFF77-6973-462F-B0C5-B400057D8236}&quot; pptId=&quot;312&quot;/&gt;&#10;    &lt;slide id=&quot;{EACA1F68-0210-43D4-A3DC-0962CF4ACB34}&quot; pptId=&quot;313&quot;/&gt;&#10;    &lt;slide id=&quot;{133FE2A0-540B-4D4F-9A1A-864A9A480325}&quot; pptId=&quot;315&quot;/&gt;&#10;    &lt;slide id=&quot;{778AFDEB-C2DC-43CF-BB43-5C46CE4431BD}&quot; pptId=&quot;316&quot;/&gt;&#10;    &lt;slide id=&quot;{05C4DC2C-CA96-42AE-B8F9-FC571BDB32C1}&quot; pptId=&quot;317&quot;/&gt;&#10;    &lt;slide id=&quot;{2F62651B-A7AB-40E6-84D7-DC7135997D73}&quot; pptId=&quot;318&quot;/&gt;&#10;    &lt;slide id=&quot;{7C59D26D-764D-4F7F-815C-B1B35045E6F7}&quot; pptId=&quot;319&quot;/&gt;&#10;    &lt;slide id=&quot;{9ED37760-8D28-4062-A601-690388F07EFA}&quot; pptId=&quot;320&quot;/&gt;&#10;    &lt;slide id=&quot;{AEE31A13-EF79-4152-9B0C-FD0BD042B72A}&quot; pptId=&quot;321&quot;/&gt;&#10;    &lt;slide id=&quot;{8DB872E8-79FD-40D5-B155-9B71645C7033}&quot; pptId=&quot;322&quot;/&gt;&#10;    &lt;slide id=&quot;{729DAB1A-29CD-46B7-A063-494DAC2AEB4C}&quot; pptId=&quot;323&quot;/&gt;&#10;    &lt;slide id=&quot;{215F576A-F541-465A-8D83-6D14B34623CD}&quot; pptId=&quot;324&quot;/&gt;&#10;    &lt;slide id=&quot;{BDD95E6B-9A84-493A-8312-2C1D9D45E805}&quot; pptId=&quot;325&quot;/&gt;&#10;    &lt;slide id=&quot;{18B1911A-98C8-4599-8CD1-868D44C93677}&quot; pptId=&quot;326&quot;/&gt;&#10;    &lt;slide id=&quot;{F067C1C4-24C8-4018-AE69-E37E718D12B5}&quot; pptId=&quot;327&quot;/&gt;&#10;    &lt;slide id=&quot;{BB20A0ED-500C-43AF-86D0-2DCCA48E4073}&quot; pptId=&quot;328&quot;/&gt;&#10;    &lt;slide id=&quot;{D5A57D08-D1AA-4520-A30B-B6CC039AA660}&quot; pptId=&quot;329&quot;/&gt;&#10;    &lt;slide id=&quot;{EE037AC0-6712-4F6E-8CB0-9F2C5E930667}&quot; pptId=&quot;330&quot;/&gt;&#10;    &lt;slide id=&quot;{EFFE4B47-6BEC-4B1C-85A9-BFA8974C56D9}&quot; pptId=&quot;331&quot;/&gt;&#10;    &lt;slide id=&quot;{1E8B7617-B8E1-4BBB-83FE-1CD19A0AC8AC}&quot; pptId=&quot;332&quot;/&gt;&#10;    &lt;slide id=&quot;{71FB4EF0-65D9-4471-842F-2049C5973986}&quot; pptId=&quot;333&quot;/&gt;&#10;    &lt;slide id=&quot;{518E095B-130F-4104-9BE6-BFD5881E8F3D}&quot; pptId=&quot;334&quot;/&gt;&#10;    &lt;slide id=&quot;{0457BBF6-E8E0-41A6-AEE6-78549DF9B7C1}&quot; pptId=&quot;335&quot;/&gt;&#10;    &lt;slide id=&quot;{FF5B8BA6-C48A-4403-BBC4-78AF8FE6880D}&quot; pptId=&quot;336&quot;/&gt;&#10;    &lt;slide id=&quot;{D0537ABF-2679-453F-9D1B-CC0CFFBBB5E8}&quot; pptId=&quot;337&quot;/&gt;&#10;    &lt;slide id=&quot;{C24EBC85-0476-4C2C-B4F0-CCFBB7984F20}&quot; pptId=&quot;339&quot;/&gt;&#10;    &lt;slide id=&quot;{74149A9C-1161-4849-8489-45FBEA2E0B50}&quot; pptId=&quot;340&quot;/&gt;&#10;    &lt;slide id=&quot;{BAD012D2-B39C-4BFD-8A86-9A6793B69F1A}&quot; pptId=&quot;342&quot;/&gt;&#10;    &lt;slide id=&quot;{032DE0D3-4E2E-4740-9DA8-F68DBA6A2CFF}&quot; pptId=&quot;343&quot;/&gt;&#10;    &lt;slide id=&quot;{812460C4-780F-4D3B-8EFD-1AABE8AC18BE}&quot; pptId=&quot;344&quot;/&gt;&#10;    &lt;slide id=&quot;{BB831150-7A50-43A3-98CF-A2E919F0D816}&quot; pptId=&quot;346&quot;/&gt;&#10;    &lt;slide id=&quot;{B4FD1178-0D77-47A2-85D6-9260F1DD3ECE}&quot; pptId=&quot;349&quot;/&gt;&#10;    &lt;slide id=&quot;{C58C5378-1C27-4F49-AA9D-B2AF2F459BD6}&quot; pptId=&quot;350&quot;/&gt;&#10;    &lt;slide id=&quot;{21E3CD11-53E9-4CA2-8405-F547ED2A05CC}&quot; pptId=&quot;351&quot;/&gt;&#10;    &lt;slide id=&quot;{23B363F9-2387-4C17-81C1-1C443D4CBD6F}&quot; pptId=&quot;352&quot;/&gt;&#10;    &lt;slide id=&quot;{614C93B6-ED5F-4B30-9973-F7AFBD022184}&quot; pptId=&quot;355&quot;/&gt;&#10;    &lt;slide id=&quot;{AA94431D-2B12-477D-A996-0614DF8DA406}&quot; pptId=&quot;356&quot;/&gt;&#10;    &lt;slide id=&quot;{1F10BEFD-A739-4FF6-BF1B-A0CCDD5F73D4}&quot; pptId=&quot;357&quot;/&gt;&#10;    &lt;slide id=&quot;{EE81A51B-C48B-4D9F-A822-71C3DC21A0D2}&quot; pptId=&quot;358&quot;/&gt;&#10;    &lt;slide id=&quot;{573CA4F9-23C6-4AF8-97C9-5E2B31093A07}&quot; pptId=&quot;363&quot;/&gt;&#10;    &lt;slide id=&quot;{DD34F3B2-A925-4517-AB5C-19A832D836A5}&quot; pptId=&quot;364&quot;/&gt;&#10;    &lt;slide id=&quot;{D724B54F-E1E6-4E86-A8CE-5562A3697945}&quot; pptId=&quot;365&quot;/&gt;&#10;    &lt;slide id=&quot;{92811ED0-56DE-40C0-A31A-C02CC038FA02}&quot; pptId=&quot;366&quot;/&gt;&#10;    &lt;slide id=&quot;{EC203751-7931-4A7A-BC54-5F3E5CE586BB}&quot; pptId=&quot;367&quot;/&gt;&#10;    &lt;slide id=&quot;{DB912532-D2B5-497A-B29E-1C275D2E0BE1}&quot; pptId=&quot;368&quot;/&gt;&#10;    &lt;slide id=&quot;{BD957B20-4C42-4657-AA67-8C9536C26D53}&quot; pptId=&quot;369&quot;/&gt;&#10;    &lt;slide id=&quot;{387A44B2-CF2F-4CCA-939D-EF7ADD13821A}&quot; pptId=&quot;370&quot;/&gt;&#10;    &lt;slide id=&quot;{6090B075-351B-4EC0-A9B8-2E63C67F3A0B}&quot; pptId=&quot;372&quot;/&gt;&#10;    &lt;slide id=&quot;{E6F0436F-348F-4248-A624-B94EAEA0608F}&quot; pptId=&quot;373&quot;/&gt;&#10;    &lt;slide id=&quot;{A1CF6D17-401F-4FC1-8D14-72391393484E}&quot; pptId=&quot;375&quot;/&gt;&#10;    &lt;slide id=&quot;{87FD9B4F-0A4C-48B4-AEBA-597A7CCEC11F}&quot; pptId=&quot;377&quot;/&gt;&#10;    &lt;slide id=&quot;{8B375AC7-86A7-4445-83AE-E622A5CAC3EB}&quot; pptId=&quot;378&quot;/&gt;&#10;    &lt;slide id=&quot;{B4A074ED-1A29-4B0B-A070-355E4318141F}&quot; pptId=&quot;379&quot;/&gt;&#10;    &lt;slide id=&quot;{E2FBF0BD-8BDB-49AB-B740-D7BBED74BD0D}&quot; pptId=&quot;380&quot;/&gt;&#10;    &lt;slide id=&quot;{6072DE46-459B-4D38-96E8-E6632AA7934C}&quot; pptId=&quot;381&quot;/&gt;&#10;    &lt;slide id=&quot;{CD429A33-735C-47CE-AC1D-702CA4A08E8D}&quot; pptId=&quot;382&quot;/&gt;&#10;    &lt;slide id=&quot;{BAD6E254-A72C-4DE6-B631-EDCDE009F46D}&quot; pptId=&quot;383&quot;/&gt;&#10;    &lt;slide id=&quot;{BB5C0CDA-90CF-4F48-9774-F855FB371F0B}&quot; pptId=&quot;384&quot;/&gt;&#10;    &lt;slide id=&quot;{63C1D49F-25A6-4E28-AAF6-C7188FA65320}&quot; pptId=&quot;385&quot;/&gt;&#10;    &lt;slide id=&quot;{430728AF-DD90-48DB-9DC6-64E1F4B9173E}&quot; pptId=&quot;387&quot;/&gt;&#10;    &lt;slide id=&quot;{D5BEDDD6-D8F6-4A69-96D8-B0E669D82A11}&quot; pptId=&quot;388&quot;/&gt;&#10;    &lt;slide id=&quot;{D8C7BD67-3789-4E8D-81EC-8920B275E0C8}&quot; pptId=&quot;389&quot;/&gt;&#10;    &lt;slide id=&quot;{B055886A-D501-48F6-A6E4-334D1E958B47}&quot; pptId=&quot;390&quot;/&gt;&#10;    &lt;slide id=&quot;{757D0929-3673-4918-9EE8-89031C9F61DC}&quot; pptId=&quot;391&quot;/&gt;&#10;    &lt;slide id=&quot;{406E6A95-D89B-426F-ACC7-30AF2C6772F4}&quot; pptId=&quot;393&quot;/&gt;&#10;    &lt;slide id=&quot;{8A2266F5-46D4-43CE-AE8D-D24A9BDA92DE}&quot; pptId=&quot;394&quot;/&gt;&#10;    &lt;slide id=&quot;{478AC88C-0F22-4A95-AD22-3B005A0CB8AD}&quot; pptId=&quot;396&quot;/&gt;&#10;    &lt;slide id=&quot;{5CF39021-3402-4B22-BE78-39D4A1EBDB84}&quot; pptId=&quot;397&quot;/&gt;&#10;    &lt;slide id=&quot;{7038C985-3577-4884-BE59-99380928FCD9}&quot; pptId=&quot;398&quot;/&gt;&#10;    &lt;slide id=&quot;{3E997163-F8FD-41C2-ADDE-7127D0406B31}&quot; pptId=&quot;399&quot;/&gt;&#10;    &lt;slide id=&quot;{90734D13-A83C-4284-981A-446875841D13}&quot; pptId=&quot;400&quot;/&gt;&#10;    &lt;slide id=&quot;{621046F3-F08F-4DD3-9D85-86D8CD5BA76A}&quot; pptId=&quot;402&quot;/&gt;&#10;    &lt;slide id=&quot;{39D08CAB-B0E1-4218-8771-FD218B6AC9FA}&quot; pptId=&quot;403&quot;/&gt;&#10;    &lt;slide id=&quot;{5AA295F7-3169-4E0E-B96F-5544770E86F5}&quot; pptId=&quot;404&quot;/&gt;&#10;    &lt;slide id=&quot;{21FC9CE9-9B27-4A06-B53F-AA1658D84B95}&quot; pptId=&quot;405&quot;/&gt;&#10;    &lt;slide id=&quot;{89E8E9F9-F19F-49C3-9CE5-80420833895F}&quot; pptId=&quot;407&quot;/&gt;&#10;    &lt;slide id=&quot;{80CBAC18-F156-422F-9574-76CBDA77E69E}&quot; pptId=&quot;428&quot;/&gt;&#10;    &lt;slide id=&quot;{A7BEB131-5BB4-40DD-BD6E-8081FB3D9373}&quot; pptId=&quot;408&quot;/&gt;&#10;    &lt;slide id=&quot;{E816AA76-DA53-42F4-BE17-24AE36E91D4F}&quot; pptId=&quot;409&quot;/&gt;&#10;    &lt;slide id=&quot;{AE71BE46-0C1C-45DA-9A16-2C0D63F2A2F2}&quot; pptId=&quot;411&quot;/&gt;&#10;    &lt;slide id=&quot;{DE5E0614-245A-4AB7-B9A4-1CDB8EB50EB3}&quot; pptId=&quot;413&quot;/&gt;&#10;    &lt;slide id=&quot;{A797960A-36BF-41F1-B524-A1FC32BA9E64}&quot; pptId=&quot;414&quot;/&gt;&#10;    &lt;slide id=&quot;{CB2D17EA-B7E3-46B0-8D60-0106347BA200}&quot; pptId=&quot;415&quot;/&gt;&#10;    &lt;slide id=&quot;{2939C4DC-C187-41C5-B37B-E4EBC20CCE32}&quot; pptId=&quot;416&quot;/&gt;&#10;    &lt;slide id=&quot;{5F328881-72B7-4C6D-BE03-3FFBBC820271}&quot; pptId=&quot;417&quot;/&gt;&#10;    &lt;slide id=&quot;{0B9EC5F2-5E96-4984-9C2B-87CC23951ABB}&quot; pptId=&quot;419&quot;/&gt;&#10;    &lt;slide id=&quot;{48D9790B-223A-4DD5-A36C-14473B8B86FF}&quot; pptId=&quot;422&quot;/&gt;&#10;  &lt;/slides&gt;&#10;&#10;  &lt;narration&gt;&#10;    &lt;audioTracks&gt;&#10;      &lt;audioTrack muted=&quot;false&quot; name=&quot;01&quot; resource=&quot;cea5553d&quot; slideId=&quot;{C5CBEF9F-3F9F-488A-9180-18200B8713EA}&quot; startTime=&quot;0&quot; stepIndex=&quot;0&quot; volume=&quot;1&quot;&gt;&#10;        &lt;audio channels=&quot;2&quot; format=&quot;s16p&quot; sampleRate=&quot;32000&quot;/&gt;&#10;      &lt;/audioTrack&gt;&#10;      &lt;audioTrack muted=&quot;false&quot; name=&quot;02&quot; resource=&quot;1ee31c68&quot; slideId=&quot;{B1D85B08-E5DA-4A4D-A1ED-BC8F0FDBFB5C}&quot; startTime=&quot;0&quot; stepIndex=&quot;0&quot; volume=&quot;1&quot;&gt;&#10;        &lt;audio channels=&quot;2&quot; format=&quot;s16p&quot; sampleRate=&quot;32000&quot;/&gt;&#10;      &lt;/audioTrack&gt;&#10;      &lt;audioTrack muted=&quot;false&quot; name=&quot;03&quot; resource=&quot;9feff3ac&quot; slideId=&quot;{EF7D5DA6-A826-41DE-9754-F59FD0CD07A5}&quot; startTime=&quot;0&quot; stepIndex=&quot;0&quot; volume=&quot;1&quot;&gt;&#10;        &lt;audio channels=&quot;2&quot; format=&quot;s16p&quot; sampleRate=&quot;32000&quot;/&gt;&#10;      &lt;/audioTrack&gt;&#10;      &lt;audioTrack muted=&quot;false&quot; name=&quot;04&quot; resource=&quot;db2eb751&quot; slideId=&quot;{24356CFA-D48A-4D35-9853-530405008B30}&quot; startTime=&quot;0&quot; stepIndex=&quot;0&quot; volume=&quot;1&quot;&gt;&#10;        &lt;audio channels=&quot;2&quot; format=&quot;s16p&quot; sampleRate=&quot;32000&quot;/&gt;&#10;      &lt;/audioTrack&gt;&#10;      &lt;audioTrack muted=&quot;false&quot; name=&quot;05&quot; resource=&quot;490608c4&quot; slideId=&quot;{D41FC4D7-71FE-4F3D-A443-75CC565A6757}&quot; startTime=&quot;0&quot; stepIndex=&quot;0&quot; volume=&quot;1&quot;&gt;&#10;        &lt;audio channels=&quot;2&quot; format=&quot;s16p&quot; sampleRate=&quot;32000&quot;/&gt;&#10;      &lt;/audioTrack&gt;&#10;      &lt;audioTrack muted=&quot;false&quot; name=&quot;06&quot; resource=&quot;0fdf5359&quot; slideId=&quot;{7AB0F487-F797-485F-9E7F-C83B7122DBC2}&quot; startTime=&quot;0&quot; stepIndex=&quot;0&quot; volume=&quot;1&quot;&gt;&#10;        &lt;audio channels=&quot;2&quot; format=&quot;s16p&quot; sampleRate=&quot;32000&quot;/&gt;&#10;      &lt;/audioTrack&gt;&#10;      &lt;audioTrack muted=&quot;false&quot; name=&quot;07&quot; resource=&quot;520ddf70&quot; slideId=&quot;{CB827663-863E-4C81-951F-1118AAC7F864}&quot; startTime=&quot;0&quot; stepIndex=&quot;0&quot; volume=&quot;1&quot;&gt;&#10;        &lt;audio channels=&quot;2&quot; format=&quot;s16p&quot; sampleRate=&quot;32000&quot;/&gt;&#10;      &lt;/audioTrack&gt;&#10;      &lt;audioTrack muted=&quot;false&quot; name=&quot;08&quot; resource=&quot;aca42f7c&quot; slideId=&quot;{C58D384E-C773-4904-BDBE-63F4A61B8F89}&quot; startTime=&quot;0&quot; stepIndex=&quot;0&quot; volume=&quot;1&quot;&gt;&#10;        &lt;audio channels=&quot;2&quot; format=&quot;s16p&quot; sampleRate=&quot;32000&quot;/&gt;&#10;      &lt;/audioTrack&gt;&#10;      &lt;audioTrack muted=&quot;false&quot; name=&quot;09&quot; resource=&quot;4eaeddf0&quot; slideId=&quot;{05C28C67-EF4E-4C19-B8D9-F85E774FB09F}&quot; startTime=&quot;0&quot; stepIndex=&quot;0&quot; volume=&quot;1&quot;&gt;&#10;        &lt;audio channels=&quot;2&quot; format=&quot;s16p&quot; sampleRate=&quot;32000&quot;/&gt;&#10;      &lt;/audioTrack&gt;&#10;      &lt;audioTrack muted=&quot;false&quot; name=&quot;10&quot; resource=&quot;ec24fb93&quot; slideId=&quot;{F27AABBD-3ABA-46FB-A86F-1F9723DE1726}&quot; startTime=&quot;0&quot; stepIndex=&quot;0&quot; volume=&quot;1&quot;&gt;&#10;        &lt;audio channels=&quot;2&quot; format=&quot;s16p&quot; sampleRate=&quot;32000&quot;/&gt;&#10;      &lt;/audioTrack&gt;&#10;      &lt;audioTrack muted=&quot;false&quot; name=&quot;11&quot; resource=&quot;f5a1386a&quot; slideId=&quot;{72E57BD3-0146-474E-A88A-B091A16D1708}&quot; startTime=&quot;0&quot; stepIndex=&quot;0&quot; volume=&quot;1&quot;&gt;&#10;        &lt;audio channels=&quot;2&quot; format=&quot;s16p&quot; sampleRate=&quot;32000&quot;/&gt;&#10;      &lt;/audioTrack&gt;&#10;      &lt;audioTrack muted=&quot;false&quot; name=&quot;12&quot; resource=&quot;4a418d7d&quot; slideId=&quot;{7294F9BB-65A0-4347-A264-7B9E8A53AD10}&quot; startTime=&quot;0&quot; stepIndex=&quot;0&quot; volume=&quot;1&quot;&gt;&#10;        &lt;audio channels=&quot;2&quot; format=&quot;s16p&quot; sampleRate=&quot;32000&quot;/&gt;&#10;      &lt;/audioTrack&gt;&#10;      &lt;audioTrack muted=&quot;false&quot; name=&quot;13&quot; resource=&quot;83b7d2c0&quot; slideId=&quot;{CD8C7351-44D5-4C41-802D-6EF8632A05D8}&quot; startTime=&quot;0&quot; stepIndex=&quot;0&quot; volume=&quot;1&quot;&gt;&#10;        &lt;audio channels=&quot;2&quot; format=&quot;s16p&quot; sampleRate=&quot;32000&quot;/&gt;&#10;      &lt;/audioTrack&gt;&#10;      &lt;audioTrack muted=&quot;false&quot; name=&quot;14&quot; resource=&quot;a76ee979&quot; slideId=&quot;{82EAB3CA-8212-408B-AA03-97FB4745EE52}&quot; startTime=&quot;0&quot; stepIndex=&quot;0&quot; volume=&quot;1&quot;&gt;&#10;        &lt;audio channels=&quot;2&quot; format=&quot;s16p&quot; sampleRate=&quot;32000&quot;/&gt;&#10;      &lt;/audioTrack&gt;&#10;      &lt;audioTrack muted=&quot;false&quot; name=&quot;15&quot; resource=&quot;048fcf66&quot; slideId=&quot;{3F47044F-9834-47D6-87C1-93C6147AA784}&quot; startTime=&quot;0&quot; stepIndex=&quot;0&quot; volume=&quot;1&quot;&gt;&#10;        &lt;audio channels=&quot;2&quot; format=&quot;s16p&quot; sampleRate=&quot;32000&quot;/&gt;&#10;      &lt;/audioTrack&gt;&#10;      &lt;audioTrack muted=&quot;false&quot; name=&quot;16&quot; resource=&quot;0c2839a5&quot; slideId=&quot;{92CC433E-25D8-4055-9729-8B4715CAC7D2}&quot; startTime=&quot;0&quot; stepIndex=&quot;0&quot; volume=&quot;1&quot;&gt;&#10;        &lt;audio channels=&quot;2&quot; format=&quot;s16p&quot; sampleRate=&quot;32000&quot;/&gt;&#10;      &lt;/audioTrack&gt;&#10;      &lt;audioTrack muted=&quot;false&quot; name=&quot;17&quot; resource=&quot;0f8ff463&quot; slideId=&quot;{4AF14D9A-ACB0-4000-AF97-DE3AF149D086}&quot; startTime=&quot;0&quot; stepIndex=&quot;0&quot; volume=&quot;1&quot;&gt;&#10;        &lt;audio channels=&quot;2&quot; format=&quot;s16p&quot; sampleRate=&quot;32000&quot;/&gt;&#10;      &lt;/audioTrack&gt;&#10;      &lt;audioTrack muted=&quot;false&quot; name=&quot;18&quot; resource=&quot;332db490&quot; slideId=&quot;{C43A9995-319C-4A96-B810-F4151F79F52A}&quot; startTime=&quot;0&quot; stepIndex=&quot;0&quot; volume=&quot;1&quot;&gt;&#10;        &lt;audio channels=&quot;2&quot; format=&quot;s16p&quot; sampleRate=&quot;32000&quot;/&gt;&#10;      &lt;/audioTrack&gt;&#10;      &lt;audioTrack muted=&quot;false&quot; name=&quot;19&quot; resource=&quot;c2b547fb&quot; slideId=&quot;{F4F57D07-77BB-49D7-883E-C6309C87B342}&quot; startTime=&quot;0&quot; stepIndex=&quot;0&quot; volume=&quot;1&quot;&gt;&#10;        &lt;audio channels=&quot;2&quot; format=&quot;s16p&quot; sampleRate=&quot;32000&quot;/&gt;&#10;      &lt;/audioTrack&gt;&#10;      &lt;audioTrack muted=&quot;false&quot; name=&quot;20&quot; resource=&quot;5cffab57&quot; slideId=&quot;{CEA0B532-63E2-4A75-A7D1-57177C461473}&quot; startTime=&quot;0&quot; stepIndex=&quot;0&quot; volume=&quot;1&quot;&gt;&#10;        &lt;audio channels=&quot;2&quot; format=&quot;s16p&quot; sampleRate=&quot;32000&quot;/&gt;&#10;      &lt;/audioTrack&gt;&#10;      &lt;audioTrack muted=&quot;false&quot; name=&quot;21&quot; resource=&quot;8697bc62&quot; slideId=&quot;{8ECE4286-238C-4FA5-BBCD-07E2C9B6494B}&quot; startTime=&quot;0&quot; stepIndex=&quot;0&quot; volume=&quot;1&quot;&gt;&#10;        &lt;audio channels=&quot;2&quot; format=&quot;s16p&quot; sampleRate=&quot;32000&quot;/&gt;&#10;      &lt;/audioTrack&gt;&#10;      &lt;audioTrack muted=&quot;false&quot; name=&quot;22&quot; resource=&quot;2cc35ec3&quot; slideId=&quot;{9F008D05-07C0-471E-AE85-D8E8F67E61B6}&quot; startTime=&quot;0&quot; stepIndex=&quot;0&quot; volume=&quot;1&quot;&gt;&#10;        &lt;audio channels=&quot;2&quot; format=&quot;s16p&quot; sampleRate=&quot;32000&quot;/&gt;&#10;      &lt;/audioTrack&gt;&#10;      &lt;audioTrack muted=&quot;false&quot; name=&quot;23&quot; resource=&quot;6c9721a3&quot; slideId=&quot;{C62D2B47-AE83-4FB9-84B6-162FDC028318}&quot; startTime=&quot;0&quot; stepIndex=&quot;0&quot; volume=&quot;1&quot;&gt;&#10;        &lt;audio channels=&quot;2&quot; format=&quot;s16p&quot; sampleRate=&quot;32000&quot;/&gt;&#10;      &lt;/audioTrack&gt;&#10;      &lt;audioTrack muted=&quot;false&quot; name=&quot;24&quot; resource=&quot;0dcb71d6&quot; slideId=&quot;{06870CC3-4D90-4B86-ABFC-85B7E0255160}&quot; startTime=&quot;0&quot; stepIndex=&quot;0&quot; volume=&quot;1&quot;&gt;&#10;        &lt;audio channels=&quot;2&quot; format=&quot;s16p&quot; sampleRate=&quot;32000&quot;/&gt;&#10;      &lt;/audioTrack&gt;&#10;      &lt;audioTrack muted=&quot;false&quot; name=&quot;25&quot; resource=&quot;f9cbfbdd&quot; slideId=&quot;{89CB286E-0EA8-4520-983E-FF2B5FD03DE5}&quot; startTime=&quot;0&quot; stepIndex=&quot;0&quot; volume=&quot;1&quot;&gt;&#10;        &lt;audio channels=&quot;2&quot; format=&quot;s16p&quot; sampleRate=&quot;32000&quot;/&gt;&#10;      &lt;/audioTrack&gt;&#10;      &lt;audioTrack muted=&quot;false&quot; name=&quot;26&quot; resource=&quot;fa8fa919&quot; slideId=&quot;{11D3B060-2F41-4625-A74A-75E53F0B448F}&quot; startTime=&quot;0&quot; stepIndex=&quot;0&quot; volume=&quot;1&quot;&gt;&#10;        &lt;audio channels=&quot;2&quot; format=&quot;s16p&quot; sampleRate=&quot;32000&quot;/&gt;&#10;      &lt;/audioTrack&gt;&#10;      &lt;audioTrack muted=&quot;false&quot; name=&quot;27&quot; resource=&quot;987b0902&quot; slideId=&quot;{88225F63-7AD1-4A61-BBBA-5934E0F1FDA0}&quot; startTime=&quot;0&quot; stepIndex=&quot;0&quot; volume=&quot;1&quot;&gt;&#10;        &lt;audio channels=&quot;2&quot; format=&quot;s16p&quot; sampleRate=&quot;32000&quot;/&gt;&#10;      &lt;/audioTrack&gt;&#10;      &lt;audioTrack muted=&quot;false&quot; name=&quot;28&quot; resource=&quot;ffcfd9dd&quot; slideId=&quot;{CF319AE2-BB06-4864-B675-7DB7BBD89C29}&quot; startTime=&quot;0&quot; stepIndex=&quot;0&quot; volume=&quot;1&quot;&gt;&#10;        &lt;audio channels=&quot;2&quot; format=&quot;s16p&quot; sampleRate=&quot;32000&quot;/&gt;&#10;      &lt;/audioTrack&gt;&#10;      &lt;audioTrack muted=&quot;false&quot; name=&quot;29&quot; resource=&quot;95db22a7&quot; slideId=&quot;{55C1C7BA-93AC-4E00-AD80-115CB9287B28}&quot; startTime=&quot;0&quot; stepIndex=&quot;0&quot; volume=&quot;1&quot;&gt;&#10;        &lt;audio channels=&quot;2&quot; format=&quot;s16p&quot; sampleRate=&quot;32000&quot;/&gt;&#10;      &lt;/audioTrack&gt;&#10;      &lt;audioTrack muted=&quot;false&quot; name=&quot;30&quot; resource=&quot;63a80dae&quot; slideId=&quot;{EB25E4AB-5839-44C4-88CC-F0DF77AE834C}&quot; startTime=&quot;0&quot; stepIndex=&quot;0&quot; volume=&quot;1&quot;&gt;&#10;        &lt;audio channels=&quot;2&quot; format=&quot;s16p&quot; sampleRate=&quot;32000&quot;/&gt;&#10;      &lt;/audioTrack&gt;&#10;      &lt;audioTrack muted=&quot;false&quot; name=&quot;31&quot; resource=&quot;aacbf5cc&quot; slideId=&quot;{FB732342-4220-4B34-8723-D9144A516A7A}&quot; startTime=&quot;0&quot; stepIndex=&quot;0&quot; volume=&quot;1&quot;&gt;&#10;        &lt;audio channels=&quot;2&quot; format=&quot;s16p&quot; sampleRate=&quot;32000&quot;/&gt;&#10;      &lt;/audioTrack&gt;&#10;      &lt;audioTrack muted=&quot;false&quot; name=&quot;32&quot; resource=&quot;56c0bca2&quot; slideId=&quot;{7FA9E1CA-F36F-4E2A-AD76-15D41852D4DE}&quot; startTime=&quot;0&quot; stepIndex=&quot;0&quot; volume=&quot;1&quot;&gt;&#10;        &lt;audio channels=&quot;2&quot; format=&quot;s16p&quot; sampleRate=&quot;32000&quot;/&gt;&#10;      &lt;/audioTrack&gt;&#10;      &lt;audioTrack muted=&quot;false&quot; name=&quot;33&quot; resource=&quot;f26a73a6&quot; slideId=&quot;{05F80004-71A6-423F-AB29-407B9365EC0F}&quot; startTime=&quot;0&quot; stepIndex=&quot;0&quot; volume=&quot;1&quot;&gt;&#10;        &lt;audio channels=&quot;2&quot; format=&quot;s16p&quot; sampleRate=&quot;32000&quot;/&gt;&#10;      &lt;/audioTrack&gt;&#10;      &lt;audioTrack muted=&quot;false&quot; name=&quot;34&quot; resource=&quot;f9064923&quot; slideId=&quot;{3975224F-7FB8-4634-9DF8-D51B08E6A56D}&quot; startTime=&quot;0&quot; stepIndex=&quot;0&quot; volume=&quot;1&quot;&gt;&#10;        &lt;audio channels=&quot;2&quot; format=&quot;s16p&quot; sampleRate=&quot;32000&quot;/&gt;&#10;      &lt;/audioTrack&gt;&#10;      &lt;audioTrack muted=&quot;false&quot; name=&quot;35&quot; resource=&quot;3844111d&quot; slideId=&quot;{086AA03F-9D49-4C8C-80FC-1D30B70A8C42}&quot; startTime=&quot;0&quot; stepIndex=&quot;0&quot; volume=&quot;1&quot;&gt;&#10;        &lt;audio channels=&quot;2&quot; format=&quot;s16p&quot; sampleRate=&quot;32000&quot;/&gt;&#10;      &lt;/audioTrack&gt;&#10;      &lt;audioTrack muted=&quot;false&quot; name=&quot;36&quot; resource=&quot;b88eeaa3&quot; slideId=&quot;{88B8ECA1-1BE4-4793-88A3-2206B2F165D8}&quot; startTime=&quot;0&quot; stepIndex=&quot;0&quot; volume=&quot;1&quot;&gt;&#10;        &lt;audio channels=&quot;2&quot; format=&quot;s16p&quot; sampleRate=&quot;32000&quot;/&gt;&#10;      &lt;/audioTrack&gt;&#10;      &lt;audioTrack muted=&quot;false&quot; name=&quot;37&quot; resource=&quot;3de87d4e&quot; slideId=&quot;{1EC4A550-2B3F-459B-956D-8D388C5EC6F0}&quot; startTime=&quot;0&quot; stepIndex=&quot;0&quot; volume=&quot;1&quot;&gt;&#10;        &lt;audio channels=&quot;2&quot; format=&quot;s16p&quot; sampleRate=&quot;32000&quot;/&gt;&#10;      &lt;/audioTrack&gt;&#10;      &lt;audioTrack muted=&quot;false&quot; name=&quot;38&quot; resource=&quot;8f89bb8e&quot; slideId=&quot;{B588ED93-4F6E-46B2-B90A-8E48FE8D7348}&quot; startTime=&quot;0&quot; stepIndex=&quot;0&quot; volume=&quot;1&quot;&gt;&#10;        &lt;audio channels=&quot;2&quot; format=&quot;s16p&quot; sampleRate=&quot;32000&quot;/&gt;&#10;      &lt;/audioTrack&gt;&#10;      &lt;audioTrack muted=&quot;false&quot; name=&quot;39&quot; resource=&quot;322c5d5b&quot; slideId=&quot;{58C9EE4D-827A-4592-9A72-E543B203E70C}&quot; startTime=&quot;0&quot; stepIndex=&quot;0&quot; volume=&quot;1&quot;&gt;&#10;        &lt;audio channels=&quot;2&quot; format=&quot;s16p&quot; sampleRate=&quot;32000&quot;/&gt;&#10;      &lt;/audioTrack&gt;&#10;      &lt;audioTrack muted=&quot;false&quot; name=&quot;40&quot; resource=&quot;0a0c5791&quot; slideId=&quot;{3D03B11C-319B-4367-8ABE-DA332CAF5F72}&quot; startTime=&quot;0&quot; stepIndex=&quot;0&quot; volume=&quot;1&quot;&gt;&#10;        &lt;audio channels=&quot;2&quot; format=&quot;s16p&quot; sampleRate=&quot;32000&quot;/&gt;&#10;      &lt;/audioTrack&gt;&#10;      &lt;audioTrack muted=&quot;false&quot; name=&quot;41&quot; resource=&quot;d9509e72&quot; slideId=&quot;{DD5B453B-C881-457C-B153-BCFB9D772F71}&quot; startTime=&quot;0&quot; stepIndex=&quot;0&quot; volume=&quot;1&quot;&gt;&#10;        &lt;audio channels=&quot;2&quot; format=&quot;s16p&quot; sampleRate=&quot;32000&quot;/&gt;&#10;      &lt;/audioTrack&gt;&#10;      &lt;audioTrack muted=&quot;false&quot; name=&quot;42&quot; resource=&quot;9aee7ed5&quot; slideId=&quot;{F4B4590D-4070-4174-94DE-8C478F7F00A7}&quot; startTime=&quot;0&quot; stepIndex=&quot;0&quot; volume=&quot;1&quot;&gt;&#10;        &lt;audio channels=&quot;2&quot; format=&quot;s16p&quot; sampleRate=&quot;32000&quot;/&gt;&#10;      &lt;/audioTrack&gt;&#10;      &lt;audioTrack muted=&quot;false&quot; name=&quot;43&quot; resource=&quot;1847b641&quot; slideId=&quot;{69F1AA5F-99D9-451C-BBCF-3DC39F9593DD}&quot; startTime=&quot;0&quot; stepIndex=&quot;0&quot; volume=&quot;1&quot;&gt;&#10;        &lt;audio channels=&quot;2&quot; format=&quot;s16p&quot; sampleRate=&quot;32000&quot;/&gt;&#10;      &lt;/audioTrack&gt;&#10;      &lt;audioTrack muted=&quot;false&quot; name=&quot;44&quot; resource=&quot;001f3a37&quot; slideId=&quot;{D54B04F0-9493-4F81-9BE5-7E747F654145}&quot; startTime=&quot;0&quot; stepIndex=&quot;0&quot; volume=&quot;1&quot;&gt;&#10;        &lt;audio channels=&quot;2&quot; format=&quot;s16p&quot; sampleRate=&quot;32000&quot;/&gt;&#10;      &lt;/audioTrack&gt;&#10;      &lt;audioTrack muted=&quot;false&quot; name=&quot;45&quot; resource=&quot;6417adb8&quot; slideId=&quot;{A8F4E215-4364-440B-8820-59437E537E88}&quot; startTime=&quot;0&quot; stepIndex=&quot;0&quot; volume=&quot;1&quot;&gt;&#10;        &lt;audio channels=&quot;2&quot; format=&quot;s16p&quot; sampleRate=&quot;32000&quot;/&gt;&#10;      &lt;/audioTrack&gt;&#10;      &lt;audioTrack muted=&quot;false&quot; name=&quot;46&quot; resource=&quot;058d89d6&quot; slideId=&quot;{BA340636-87B9-4619-B74A-DEAF520BEF34}&quot; startTime=&quot;0&quot; stepIndex=&quot;0&quot; volume=&quot;1&quot;&gt;&#10;        &lt;audio channels=&quot;2&quot; format=&quot;s16p&quot; sampleRate=&quot;32000&quot;/&gt;&#10;      &lt;/audioTrack&gt;&#10;      &lt;audioTrack muted=&quot;false&quot; name=&quot;47&quot; resource=&quot;8dcf50f1&quot; slideId=&quot;{AD9EFF77-6973-462F-B0C5-B400057D8236}&quot; startTime=&quot;0&quot; stepIndex=&quot;0&quot; volume=&quot;1&quot;&gt;&#10;        &lt;audio channels=&quot;2&quot; format=&quot;s16p&quot; sampleRate=&quot;32000&quot;/&gt;&#10;      &lt;/audioTrack&gt;&#10;      &lt;audioTrack muted=&quot;false&quot; name=&quot;48&quot; resource=&quot;41ca910b&quot; slideId=&quot;{EACA1F68-0210-43D4-A3DC-0962CF4ACB34}&quot; startTime=&quot;0&quot; stepIndex=&quot;0&quot; volume=&quot;1&quot;&gt;&#10;        &lt;audio channels=&quot;2&quot; format=&quot;s16p&quot; sampleRate=&quot;32000&quot;/&gt;&#10;      &lt;/audioTrack&gt;&#10;      &lt;audioTrack muted=&quot;false&quot; name=&quot;49&quot; resource=&quot;56ea197d&quot; slideId=&quot;{133FE2A0-540B-4D4F-9A1A-864A9A480325}&quot; startTime=&quot;0&quot; stepIndex=&quot;0&quot; volume=&quot;1&quot;&gt;&#10;        &lt;audio channels=&quot;2&quot; format=&quot;s16p&quot; sampleRate=&quot;32000&quot;/&gt;&#10;      &lt;/audioTrack&gt;&#10;      &lt;audioTrack muted=&quot;false&quot; name=&quot;50&quot; resource=&quot;b27c8e87&quot; slideId=&quot;{778AFDEB-C2DC-43CF-BB43-5C46CE4431BD}&quot; startTime=&quot;0&quot; stepIndex=&quot;0&quot; volume=&quot;1&quot;&gt;&#10;        &lt;audio channels=&quot;2&quot; format=&quot;s16p&quot; sampleRate=&quot;32000&quot;/&gt;&#10;      &lt;/audioTrack&gt;&#10;      &lt;audioTrack muted=&quot;false&quot; name=&quot;51&quot; resource=&quot;c17f9b77&quot; slideId=&quot;{05C4DC2C-CA96-42AE-B8F9-FC571BDB32C1}&quot; startTime=&quot;0&quot; stepIndex=&quot;0&quot; volume=&quot;1&quot;&gt;&#10;        &lt;audio channels=&quot;2&quot; format=&quot;s16p&quot; sampleRate=&quot;32000&quot;/&gt;&#10;      &lt;/audioTrack&gt;&#10;      &lt;audioTrack muted=&quot;false&quot; name=&quot;52&quot; resource=&quot;4f50b20f&quot; slideId=&quot;{2F62651B-A7AB-40E6-84D7-DC7135997D73}&quot; startTime=&quot;0&quot; stepIndex=&quot;0&quot; volume=&quot;1&quot;&gt;&#10;        &lt;audio channels=&quot;2&quot; format=&quot;s16p&quot; sampleRate=&quot;32000&quot;/&gt;&#10;      &lt;/audioTrack&gt;&#10;      &lt;audioTrack muted=&quot;false&quot; name=&quot;53&quot; resource=&quot;a50fbdcc&quot; slideId=&quot;{7C59D26D-764D-4F7F-815C-B1B35045E6F7}&quot; startTime=&quot;0&quot; stepIndex=&quot;0&quot; volume=&quot;1&quot;&gt;&#10;        &lt;audio channels=&quot;2&quot; format=&quot;s16p&quot; sampleRate=&quot;32000&quot;/&gt;&#10;      &lt;/audioTrack&gt;&#10;      &lt;audioTrack muted=&quot;false&quot; name=&quot;54&quot; resource=&quot;995eb147&quot; slideId=&quot;{9ED37760-8D28-4062-A601-690388F07EFA}&quot; startTime=&quot;0&quot; stepIndex=&quot;0&quot; volume=&quot;1&quot;&gt;&#10;        &lt;audio channels=&quot;2&quot; format=&quot;s16p&quot; sampleRate=&quot;32000&quot;/&gt;&#10;      &lt;/audioTrack&gt;&#10;      &lt;audioTrack muted=&quot;false&quot; name=&quot;55&quot; resource=&quot;eda3323a&quot; slideId=&quot;{AEE31A13-EF79-4152-9B0C-FD0BD042B72A}&quot; startTime=&quot;0&quot; stepIndex=&quot;0&quot; volume=&quot;1&quot;&gt;&#10;        &lt;audio channels=&quot;2&quot; format=&quot;s16p&quot; sampleRate=&quot;32000&quot;/&gt;&#10;      &lt;/audioTrack&gt;&#10;      &lt;audioTrack muted=&quot;false&quot; name=&quot;56&quot; resource=&quot;a53045f3&quot; slideId=&quot;{8DB872E8-79FD-40D5-B155-9B71645C7033}&quot; startTime=&quot;0&quot; stepIndex=&quot;0&quot; volume=&quot;1&quot;&gt;&#10;        &lt;audio channels=&quot;2&quot; format=&quot;s16p&quot; sampleRate=&quot;32000&quot;/&gt;&#10;      &lt;/audioTrack&gt;&#10;      &lt;audioTrack muted=&quot;false&quot; name=&quot;57&quot; resource=&quot;ecb171aa&quot; slideId=&quot;{729DAB1A-29CD-46B7-A063-494DAC2AEB4C}&quot; startTime=&quot;0&quot; stepIndex=&quot;0&quot; volume=&quot;1&quot;&gt;&#10;        &lt;audio channels=&quot;2&quot; format=&quot;s16p&quot; sampleRate=&quot;32000&quot;/&gt;&#10;      &lt;/audioTrack&gt;&#10;      &lt;audioTrack muted=&quot;false&quot; name=&quot;58&quot; resource=&quot;6809cd34&quot; slideId=&quot;{215F576A-F541-465A-8D83-6D14B34623CD}&quot; startTime=&quot;0&quot; stepIndex=&quot;0&quot; volume=&quot;1&quot;&gt;&#10;        &lt;audio channels=&quot;2&quot; format=&quot;s16p&quot; sampleRate=&quot;32000&quot;/&gt;&#10;      &lt;/audioTrack&gt;&#10;      &lt;audioTrack muted=&quot;false&quot; name=&quot;59&quot; resource=&quot;485ce0c3&quot; slideId=&quot;{BDD95E6B-9A84-493A-8312-2C1D9D45E805}&quot; startTime=&quot;0&quot; stepIndex=&quot;0&quot; volume=&quot;1&quot;&gt;&#10;        &lt;audio channels=&quot;2&quot; format=&quot;s16p&quot; sampleRate=&quot;32000&quot;/&gt;&#10;      &lt;/audioTrack&gt;&#10;      &lt;audioTrack muted=&quot;false&quot; name=&quot;60&quot; resource=&quot;c8ea1cda&quot; slideId=&quot;{18B1911A-98C8-4599-8CD1-868D44C93677}&quot; startTime=&quot;0&quot; stepIndex=&quot;0&quot; volume=&quot;1&quot;&gt;&#10;        &lt;audio channels=&quot;2&quot; format=&quot;s16p&quot; sampleRate=&quot;32000&quot;/&gt;&#10;      &lt;/audioTrack&gt;&#10;      &lt;audioTrack muted=&quot;false&quot; name=&quot;61&quot; resource=&quot;58272e48&quot; slideId=&quot;{F067C1C4-24C8-4018-AE69-E37E718D12B5}&quot; startTime=&quot;0&quot; stepIndex=&quot;0&quot; volume=&quot;1&quot;&gt;&#10;        &lt;audio channels=&quot;2&quot; format=&quot;s16p&quot; sampleRate=&quot;32000&quot;/&gt;&#10;      &lt;/audioTrack&gt;&#10;      &lt;audioTrack muted=&quot;false&quot; name=&quot;62&quot; resource=&quot;fcdd0f1d&quot; slideId=&quot;{BB20A0ED-500C-43AF-86D0-2DCCA48E4073}&quot; startTime=&quot;0&quot; stepIndex=&quot;0&quot; volume=&quot;1&quot;&gt;&#10;        &lt;audio channels=&quot;2&quot; format=&quot;s16p&quot; sampleRate=&quot;32000&quot;/&gt;&#10;      &lt;/audioTrack&gt;&#10;      &lt;audioTrack muted=&quot;false&quot; name=&quot;63&quot; resource=&quot;dfe9cd85&quot; slideId=&quot;{D5A57D08-D1AA-4520-A30B-B6CC039AA660}&quot; startTime=&quot;0&quot; stepIndex=&quot;0&quot; volume=&quot;1&quot;&gt;&#10;        &lt;audio channels=&quot;2&quot; format=&quot;s16p&quot; sampleRate=&quot;32000&quot;/&gt;&#10;      &lt;/audioTrack&gt;&#10;      &lt;audioTrack muted=&quot;false&quot; name=&quot;64&quot; resource=&quot;4d7fd25f&quot; slideId=&quot;{EE037AC0-6712-4F6E-8CB0-9F2C5E930667}&quot; startTime=&quot;0&quot; stepIndex=&quot;0&quot; volume=&quot;1&quot;&gt;&#10;        &lt;audio channels=&quot;2&quot; format=&quot;s16p&quot; sampleRate=&quot;32000&quot;/&gt;&#10;      &lt;/audioTrack&gt;&#10;      &lt;audioTrack muted=&quot;false&quot; name=&quot;65&quot; resource=&quot;a12e368a&quot; slideId=&quot;{EFFE4B47-6BEC-4B1C-85A9-BFA8974C56D9}&quot; startTime=&quot;0&quot; stepIndex=&quot;0&quot; volume=&quot;1&quot;&gt;&#10;        &lt;audio channels=&quot;2&quot; format=&quot;s16p&quot; sampleRate=&quot;32000&quot;/&gt;&#10;      &lt;/audioTrack&gt;&#10;      &lt;audioTrack muted=&quot;false&quot; name=&quot;66&quot; resource=&quot;f18dfead&quot; slideId=&quot;{1E8B7617-B8E1-4BBB-83FE-1CD19A0AC8AC}&quot; startTime=&quot;0&quot; stepIndex=&quot;0&quot; volume=&quot;1&quot;&gt;&#10;        &lt;audio channels=&quot;2&quot; format=&quot;s16p&quot; sampleRate=&quot;32000&quot;/&gt;&#10;      &lt;/audioTrack&gt;&#10;      &lt;audioTrack muted=&quot;false&quot; name=&quot;67&quot; resource=&quot;989ec3cb&quot; slideId=&quot;{71FB4EF0-65D9-4471-842F-2049C5973986}&quot; startTime=&quot;0&quot; stepIndex=&quot;0&quot; volume=&quot;1&quot;&gt;&#10;        &lt;audio channels=&quot;2&quot; format=&quot;s16p&quot; sampleRate=&quot;32000&quot;/&gt;&#10;      &lt;/audioTrack&gt;&#10;      &lt;audioTrack muted=&quot;false&quot; name=&quot;68&quot; resource=&quot;9d9604a8&quot; slideId=&quot;{518E095B-130F-4104-9BE6-BFD5881E8F3D}&quot; startTime=&quot;0&quot; stepIndex=&quot;0&quot; volume=&quot;1&quot;&gt;&#10;        &lt;audio channels=&quot;2&quot; format=&quot;s16p&quot; sampleRate=&quot;32000&quot;/&gt;&#10;      &lt;/audioTrack&gt;&#10;      &lt;audioTrack muted=&quot;false&quot; name=&quot;69&quot; resource=&quot;91166728&quot; slideId=&quot;{0457BBF6-E8E0-41A6-AEE6-78549DF9B7C1}&quot; startTime=&quot;0&quot; stepIndex=&quot;0&quot; volume=&quot;1&quot;&gt;&#10;        &lt;audio channels=&quot;2&quot; format=&quot;s16p&quot; sampleRate=&quot;32000&quot;/&gt;&#10;      &lt;/audioTrack&gt;&#10;      &lt;audioTrack muted=&quot;false&quot; name=&quot;70&quot; resource=&quot;6613038b&quot; slideId=&quot;{FF5B8BA6-C48A-4403-BBC4-78AF8FE6880D}&quot; startTime=&quot;0&quot; stepIndex=&quot;0&quot; volume=&quot;1&quot;&gt;&#10;        &lt;audio channels=&quot;2&quot; format=&quot;s16p&quot; sampleRate=&quot;32000&quot;/&gt;&#10;      &lt;/audioTrack&gt;&#10;      &lt;audioTrack muted=&quot;false&quot; name=&quot;71&quot; resource=&quot;5a708a65&quot; slideId=&quot;{D0537ABF-2679-453F-9D1B-CC0CFFBBB5E8}&quot; startTime=&quot;0&quot; stepIndex=&quot;0&quot; volume=&quot;1&quot;&gt;&#10;        &lt;audio channels=&quot;2&quot; format=&quot;s16p&quot; sampleRate=&quot;32000&quot;/&gt;&#10;      &lt;/audioTrack&gt;&#10;      &lt;audioTrack muted=&quot;false&quot; name=&quot;72&quot; resource=&quot;e3e02d64&quot; slideId=&quot;{C24EBC85-0476-4C2C-B4F0-CCFBB7984F20}&quot; startTime=&quot;0&quot; stepIndex=&quot;0&quot; volume=&quot;1&quot;&gt;&#10;        &lt;audio channels=&quot;2&quot; format=&quot;s16p&quot; sampleRate=&quot;32000&quot;/&gt;&#10;      &lt;/audioTrack&gt;&#10;      &lt;audioTrack muted=&quot;false&quot; name=&quot;73&quot; resource=&quot;74641069&quot; slideId=&quot;{74149A9C-1161-4849-8489-45FBEA2E0B50}&quot; startTime=&quot;0&quot; stepIndex=&quot;0&quot; volume=&quot;1&quot;&gt;&#10;        &lt;audio channels=&quot;2&quot; format=&quot;s16p&quot; sampleRate=&quot;32000&quot;/&gt;&#10;      &lt;/audioTrack&gt;&#10;      &lt;audioTrack muted=&quot;false&quot; name=&quot;74&quot; resource=&quot;af676202&quot; slideId=&quot;{BAD012D2-B39C-4BFD-8A86-9A6793B69F1A}&quot; startTime=&quot;0&quot; stepIndex=&quot;0&quot; volume=&quot;1&quot;&gt;&#10;        &lt;audio channels=&quot;2&quot; format=&quot;s16p&quot; sampleRate=&quot;32000&quot;/&gt;&#10;      &lt;/audioTrack&gt;&#10;      &lt;audioTrack muted=&quot;false&quot; name=&quot;75&quot; resource=&quot;8dbbcc5a&quot; slideId=&quot;{032DE0D3-4E2E-4740-9DA8-F68DBA6A2CFF}&quot; startTime=&quot;0&quot; stepIndex=&quot;0&quot; volume=&quot;1&quot;&gt;&#10;        &lt;audio channels=&quot;2&quot; format=&quot;s16p&quot; sampleRate=&quot;32000&quot;/&gt;&#10;      &lt;/audioTrack&gt;&#10;      &lt;audioTrack muted=&quot;false&quot; name=&quot;76&quot; resource=&quot;220778fc&quot; slideId=&quot;{812460C4-780F-4D3B-8EFD-1AABE8AC18BE}&quot; startTime=&quot;0&quot; stepIndex=&quot;0&quot; volume=&quot;1&quot;&gt;&#10;        &lt;audio channels=&quot;2&quot; format=&quot;s16p&quot; sampleRate=&quot;32000&quot;/&gt;&#10;      &lt;/audioTrack&gt;&#10;      &lt;audioTrack muted=&quot;false&quot; name=&quot;77&quot; resource=&quot;1e8a34e1&quot; slideId=&quot;{BB831150-7A50-43A3-98CF-A2E919F0D816}&quot; startTime=&quot;0&quot; stepIndex=&quot;0&quot; volume=&quot;1&quot;&gt;&#10;        &lt;audio channels=&quot;2&quot; format=&quot;s16p&quot; sampleRate=&quot;32000&quot;/&gt;&#10;      &lt;/audioTrack&gt;&#10;      &lt;audioTrack muted=&quot;false&quot; name=&quot;78&quot; resource=&quot;2ddf7ad5&quot; slideId=&quot;{B4FD1178-0D77-47A2-85D6-9260F1DD3ECE}&quot; startTime=&quot;0&quot; stepIndex=&quot;0&quot; volume=&quot;1&quot;&gt;&#10;        &lt;audio channels=&quot;2&quot; format=&quot;s16p&quot; sampleRate=&quot;32000&quot;/&gt;&#10;      &lt;/audioTrack&gt;&#10;      &lt;audioTrack muted=&quot;false&quot; name=&quot;79&quot; resource=&quot;25e49710&quot; slideId=&quot;{C58C5378-1C27-4F49-AA9D-B2AF2F459BD6}&quot; startTime=&quot;0&quot; stepIndex=&quot;0&quot; volume=&quot;1&quot;&gt;&#10;        &lt;audio channels=&quot;2&quot; format=&quot;s16p&quot; sampleRate=&quot;32000&quot;/&gt;&#10;      &lt;/audioTrack&gt;&#10;      &lt;audioTrack muted=&quot;false&quot; name=&quot;80&quot; resource=&quot;42aec420&quot; slideId=&quot;{21E3CD11-53E9-4CA2-8405-F547ED2A05CC}&quot; startTime=&quot;0&quot; stepIndex=&quot;0&quot; volume=&quot;1&quot;&gt;&#10;        &lt;audio channels=&quot;2&quot; format=&quot;s16p&quot; sampleRate=&quot;32000&quot;/&gt;&#10;      &lt;/audioTrack&gt;&#10;      &lt;audioTrack muted=&quot;false&quot; name=&quot;81&quot; resource=&quot;8282f9a5&quot; slideId=&quot;{23B363F9-2387-4C17-81C1-1C443D4CBD6F}&quot; startTime=&quot;0&quot; stepIndex=&quot;0&quot; volume=&quot;1&quot;&gt;&#10;        &lt;audio channels=&quot;2&quot; format=&quot;s16p&quot; sampleRate=&quot;32000&quot;/&gt;&#10;      &lt;/audioTrack&gt;&#10;      &lt;audioTrack muted=&quot;false&quot; name=&quot;82&quot; resource=&quot;f0e297b3&quot; slideId=&quot;{614C93B6-ED5F-4B30-9973-F7AFBD022184}&quot; startTime=&quot;0&quot; stepIndex=&quot;0&quot; volume=&quot;1&quot;&gt;&#10;        &lt;audio channels=&quot;2&quot; format=&quot;s16p&quot; sampleRate=&quot;32000&quot;/&gt;&#10;      &lt;/audioTrack&gt;&#10;      &lt;audioTrack muted=&quot;false&quot; name=&quot;83&quot; resource=&quot;cacc7a00&quot; slideId=&quot;{AA94431D-2B12-477D-A996-0614DF8DA406}&quot; startTime=&quot;0&quot; stepIndex=&quot;0&quot; volume=&quot;1&quot;&gt;&#10;        &lt;audio channels=&quot;2&quot; format=&quot;s16p&quot; sampleRate=&quot;32000&quot;/&gt;&#10;      &lt;/audioTrack&gt;&#10;      &lt;audioTrack muted=&quot;false&quot; name=&quot;84&quot; resource=&quot;7366b3d0&quot; slideId=&quot;{1F10BEFD-A739-4FF6-BF1B-A0CCDD5F73D4}&quot; startTime=&quot;0&quot; stepIndex=&quot;0&quot; volume=&quot;1&quot;&gt;&#10;        &lt;audio channels=&quot;2&quot; format=&quot;s16p&quot; sampleRate=&quot;32000&quot;/&gt;&#10;      &lt;/audioTrack&gt;&#10;      &lt;audioTrack muted=&quot;false&quot; name=&quot;85&quot; resource=&quot;ede06b1a&quot; slideId=&quot;{EE81A51B-C48B-4D9F-A822-71C3DC21A0D2}&quot; startTime=&quot;0&quot; stepIndex=&quot;0&quot; volume=&quot;1&quot;&gt;&#10;        &lt;audio channels=&quot;2&quot; format=&quot;s16p&quot; sampleRate=&quot;32000&quot;/&gt;&#10;      &lt;/audioTrack&gt;&#10;      &lt;audioTrack muted=&quot;false&quot; name=&quot;86&quot; resource=&quot;f3f9aee9&quot; slideId=&quot;{573CA4F9-23C6-4AF8-97C9-5E2B31093A07}&quot; startTime=&quot;0&quot; stepIndex=&quot;0&quot; volume=&quot;1&quot;&gt;&#10;        &lt;audio channels=&quot;2&quot; format=&quot;s16p&quot; sampleRate=&quot;32000&quot;/&gt;&#10;      &lt;/audioTrack&gt;&#10;      &lt;audioTrack muted=&quot;false&quot; name=&quot;87&quot; resource=&quot;297e1aa8&quot; slideId=&quot;{DD34F3B2-A925-4517-AB5C-19A832D836A5}&quot; startTime=&quot;0&quot; stepIndex=&quot;0&quot; volume=&quot;1&quot;&gt;&#10;        &lt;audio channels=&quot;2&quot; format=&quot;s16p&quot; sampleRate=&quot;32000&quot;/&gt;&#10;      &lt;/audioTrack&gt;&#10;      &lt;audioTrack muted=&quot;false&quot; name=&quot;88&quot; resource=&quot;7897b52a&quot; slideId=&quot;{D724B54F-E1E6-4E86-A8CE-5562A3697945}&quot; startTime=&quot;0&quot; stepIndex=&quot;0&quot; volume=&quot;1&quot;&gt;&#10;        &lt;audio channels=&quot;2&quot; format=&quot;s16p&quot; sampleRate=&quot;32000&quot;/&gt;&#10;      &lt;/audioTrack&gt;&#10;      &lt;audioTrack muted=&quot;false&quot; name=&quot;89&quot; resource=&quot;3cdbfb33&quot; slideId=&quot;{92811ED0-56DE-40C0-A31A-C02CC038FA02}&quot; startTime=&quot;0&quot; stepIndex=&quot;0&quot; volume=&quot;1&quot;&gt;&#10;        &lt;audio channels=&quot;2&quot; format=&quot;s16p&quot; sampleRate=&quot;32000&quot;/&gt;&#10;      &lt;/audioTrack&gt;&#10;      &lt;audioTrack muted=&quot;false&quot; name=&quot;90&quot; resource=&quot;21a8c26b&quot; slideId=&quot;{EC203751-7931-4A7A-BC54-5F3E5CE586BB}&quot; startTime=&quot;0&quot; stepIndex=&quot;0&quot; volume=&quot;1&quot;&gt;&#10;        &lt;audio channels=&quot;2&quot; format=&quot;s16p&quot; sampleRate=&quot;32000&quot;/&gt;&#10;      &lt;/audioTrack&gt;&#10;      &lt;audioTrack muted=&quot;false&quot; name=&quot;91&quot; resource=&quot;ebd7fa68&quot; slideId=&quot;{DB912532-D2B5-497A-B29E-1C275D2E0BE1}&quot; startTime=&quot;0&quot; stepIndex=&quot;0&quot; volume=&quot;1&quot;&gt;&#10;        &lt;audio channels=&quot;2&quot; format=&quot;s16p&quot; sampleRate=&quot;32000&quot;/&gt;&#10;      &lt;/audioTrack&gt;&#10;      &lt;audioTrack muted=&quot;false&quot; name=&quot;92&quot; resource=&quot;d8e68aab&quot; slideId=&quot;{BD957B20-4C42-4657-AA67-8C9536C26D53}&quot; startTime=&quot;0&quot; stepIndex=&quot;0&quot; volume=&quot;1&quot;&gt;&#10;        &lt;audio channels=&quot;2&quot; format=&quot;s16p&quot; sampleRate=&quot;32000&quot;/&gt;&#10;      &lt;/audioTrack&gt;&#10;      &lt;audioTrack muted=&quot;false&quot; name=&quot;93&quot; resource=&quot;97462bc7&quot; slideId=&quot;{387A44B2-CF2F-4CCA-939D-EF7ADD13821A}&quot; startTime=&quot;0&quot; stepIndex=&quot;0&quot; volume=&quot;1&quot;&gt;&#10;        &lt;audio channels=&quot;2&quot; format=&quot;s16p&quot; sampleRate=&quot;32000&quot;/&gt;&#10;      &lt;/audioTrack&gt;&#10;      &lt;audioTrack muted=&quot;false&quot; name=&quot;94&quot; resource=&quot;9db12066&quot; slideId=&quot;{6090B075-351B-4EC0-A9B8-2E63C67F3A0B}&quot; startTime=&quot;0&quot; stepIndex=&quot;0&quot; volume=&quot;1&quot;&gt;&#10;        &lt;audio channels=&quot;2&quot; format=&quot;s16p&quot; sampleRate=&quot;32000&quot;/&gt;&#10;      &lt;/audioTrack&gt;&#10;      &lt;audioTrack muted=&quot;false&quot; name=&quot;95&quot; resource=&quot;f364913b&quot; slideId=&quot;{E6F0436F-348F-4248-A624-B94EAEA0608F}&quot; startTime=&quot;0&quot; stepIndex=&quot;0&quot; volume=&quot;1&quot;&gt;&#10;        &lt;audio channels=&quot;2&quot; format=&quot;s16p&quot; sampleRate=&quot;32000&quot;/&gt;&#10;      &lt;/audioTrack&gt;&#10;      &lt;audioTrack muted=&quot;false&quot; name=&quot;96&quot; resource=&quot;e5f08120&quot; slideId=&quot;{A1CF6D17-401F-4FC1-8D14-72391393484E}&quot; startTime=&quot;0&quot; stepIndex=&quot;0&quot; volume=&quot;1&quot;&gt;&#10;        &lt;audio channels=&quot;2&quot; format=&quot;s16p&quot; sampleRate=&quot;32000&quot;/&gt;&#10;      &lt;/audioTrack&gt;&#10;      &lt;audioTrack muted=&quot;false&quot; name=&quot;97&quot; resource=&quot;9e87ac5c&quot; slideId=&quot;{87FD9B4F-0A4C-48B4-AEBA-597A7CCEC11F}&quot; startTime=&quot;0&quot; stepIndex=&quot;0&quot; volume=&quot;1&quot;&gt;&#10;        &lt;audio channels=&quot;2&quot; format=&quot;s16p&quot; sampleRate=&quot;32000&quot;/&gt;&#10;      &lt;/audioTrack&gt;&#10;      &lt;audioTrack muted=&quot;false&quot; name=&quot;98&quot; resource=&quot;2ae8aae9&quot; slideId=&quot;{8B375AC7-86A7-4445-83AE-E622A5CAC3EB}&quot; startTime=&quot;0&quot; stepIndex=&quot;0&quot; volume=&quot;1&quot;&gt;&#10;        &lt;audio channels=&quot;2&quot; format=&quot;s16p&quot; sampleRate=&quot;32000&quot;/&gt;&#10;      &lt;/audioTrack&gt;&#10;      &lt;audioTrack muted=&quot;false&quot; name=&quot;99&quot; resource=&quot;625a07b6&quot; slideId=&quot;{B4A074ED-1A29-4B0B-A070-355E4318141F}&quot; startTime=&quot;0&quot; stepIndex=&quot;0&quot; volume=&quot;1&quot;&gt;&#10;        &lt;audio channels=&quot;2&quot; format=&quot;s16p&quot; sampleRate=&quot;32000&quot;/&gt;&#10;      &lt;/audioTrack&gt;&#10;      &lt;audioTrack muted=&quot;false&quot; name=&quot;100&quot; resource=&quot;5f5739ae&quot; slideId=&quot;{E2FBF0BD-8BDB-49AB-B740-D7BBED74BD0D}&quot; startTime=&quot;0&quot; stepIndex=&quot;0&quot; volume=&quot;1&quot;&gt;&#10;        &lt;audio channels=&quot;2&quot; format=&quot;s16p&quot; sampleRate=&quot;32000&quot;/&gt;&#10;      &lt;/audioTrack&gt;&#10;      &lt;audioTrack muted=&quot;false&quot; name=&quot;101&quot; resource=&quot;5fe79dd2&quot; slideId=&quot;{6072DE46-459B-4D38-96E8-E6632AA7934C}&quot; startTime=&quot;0&quot; stepIndex=&quot;0&quot; volume=&quot;1&quot;&gt;&#10;        &lt;audio channels=&quot;2&quot; format=&quot;s16p&quot; sampleRate=&quot;32000&quot;/&gt;&#10;      &lt;/audioTrack&gt;&#10;      &lt;audioTrack muted=&quot;false&quot; name=&quot;102&quot; resource=&quot;61f503cd&quot; slideId=&quot;{CD429A33-735C-47CE-AC1D-702CA4A08E8D}&quot; startTime=&quot;0&quot; stepIndex=&quot;0&quot; volume=&quot;1&quot;&gt;&#10;        &lt;audio channels=&quot;2&quot; format=&quot;s16p&quot; sampleRate=&quot;32000&quot;/&gt;&#10;      &lt;/audioTrack&gt;&#10;      &lt;audioTrack muted=&quot;false&quot; name=&quot;103&quot; resource=&quot;f09356bf&quot; slideId=&quot;{BAD6E254-A72C-4DE6-B631-EDCDE009F46D}&quot; startTime=&quot;0&quot; stepIndex=&quot;0&quot; volume=&quot;1&quot;&gt;&#10;        &lt;audio channels=&quot;2&quot; format=&quot;s16p&quot; sampleRate=&quot;32000&quot;/&gt;&#10;      &lt;/audioTrack&gt;&#10;      &lt;audioTrack muted=&quot;false&quot; name=&quot;104&quot; resource=&quot;cf8adc33&quot; slideId=&quot;{BB5C0CDA-90CF-4F48-9774-F855FB371F0B}&quot; startTime=&quot;0&quot; stepIndex=&quot;0&quot; volume=&quot;1&quot;&gt;&#10;        &lt;audio channels=&quot;2&quot; format=&quot;s16p&quot; sampleRate=&quot;32000&quot;/&gt;&#10;      &lt;/audioTrack&gt;&#10;      &lt;audioTrack muted=&quot;false&quot; name=&quot;105&quot; resource=&quot;d9ba7673&quot; slideId=&quot;{63C1D49F-25A6-4E28-AAF6-C7188FA65320}&quot; startTime=&quot;0&quot; stepIndex=&quot;0&quot; volume=&quot;1&quot;&gt;&#10;        &lt;audio channels=&quot;2&quot; format=&quot;s16p&quot; sampleRate=&quot;32000&quot;/&gt;&#10;      &lt;/audioTrack&gt;&#10;      &lt;audioTrack muted=&quot;false&quot; name=&quot;106&quot; resource=&quot;b210e632&quot; slideId=&quot;{430728AF-DD90-48DB-9DC6-64E1F4B9173E}&quot; startTime=&quot;0&quot; stepIndex=&quot;0&quot; volume=&quot;1&quot;&gt;&#10;        &lt;audio channels=&quot;2&quot; format=&quot;s16p&quot; sampleRate=&quot;32000&quot;/&gt;&#10;      &lt;/audioTrack&gt;&#10;      &lt;audioTrack muted=&quot;false&quot; name=&quot;107&quot; resource=&quot;92c291e6&quot; slideId=&quot;{D5BEDDD6-D8F6-4A69-96D8-B0E669D82A11}&quot; startTime=&quot;0&quot; stepIndex=&quot;0&quot; volume=&quot;1&quot;&gt;&#10;        &lt;audio channels=&quot;2&quot; format=&quot;s16p&quot; sampleRate=&quot;32000&quot;/&gt;&#10;      &lt;/audioTrack&gt;&#10;      &lt;audioTrack muted=&quot;false&quot; name=&quot;108&quot; resource=&quot;557c1558&quot; slideId=&quot;{D8C7BD67-3789-4E8D-81EC-8920B275E0C8}&quot; startTime=&quot;0&quot; stepIndex=&quot;0&quot; volume=&quot;1&quot;&gt;&#10;        &lt;audio channels=&quot;2&quot; format=&quot;s16p&quot; sampleRate=&quot;32000&quot;/&gt;&#10;      &lt;/audioTrack&gt;&#10;      &lt;audioTrack muted=&quot;false&quot; name=&quot;109&quot; resource=&quot;d508be9b&quot; slideId=&quot;{B055886A-D501-48F6-A6E4-334D1E958B47}&quot; startTime=&quot;0&quot; stepIndex=&quot;0&quot; volume=&quot;1&quot;&gt;&#10;        &lt;audio channels=&quot;2&quot; format=&quot;s16p&quot; sampleRate=&quot;32000&quot;/&gt;&#10;      &lt;/audioTrack&gt;&#10;      &lt;audioTrack muted=&quot;false&quot; name=&quot;110&quot; resource=&quot;55ecf38e&quot; slideId=&quot;{757D0929-3673-4918-9EE8-89031C9F61DC}&quot; startTime=&quot;0&quot; stepIndex=&quot;0&quot; volume=&quot;1&quot;&gt;&#10;        &lt;audio channels=&quot;2&quot; format=&quot;s16p&quot; sampleRate=&quot;32000&quot;/&gt;&#10;      &lt;/audioTrack&gt;&#10;      &lt;audioTrack muted=&quot;false&quot; name=&quot;111&quot; resource=&quot;fab0542c&quot; slideId=&quot;{406E6A95-D89B-426F-ACC7-30AF2C6772F4}&quot; startTime=&quot;0&quot; stepIndex=&quot;0&quot; volume=&quot;1&quot;&gt;&#10;        &lt;audio channels=&quot;2&quot; format=&quot;s16p&quot; sampleRate=&quot;32000&quot;/&gt;&#10;      &lt;/audioTrack&gt;&#10;      &lt;audioTrack muted=&quot;false&quot; name=&quot;112&quot; resource=&quot;4fc7062c&quot; slideId=&quot;{8A2266F5-46D4-43CE-AE8D-D24A9BDA92DE}&quot; startTime=&quot;0&quot; stepIndex=&quot;0&quot; volume=&quot;1&quot;&gt;&#10;        &lt;audio channels=&quot;2&quot; format=&quot;s16p&quot; sampleRate=&quot;32000&quot;/&gt;&#10;      &lt;/audioTrack&gt;&#10;      &lt;audioTrack muted=&quot;false&quot; name=&quot;113&quot; resource=&quot;a8b2061f&quot; slideId=&quot;{478AC88C-0F22-4A95-AD22-3B005A0CB8AD}&quot; startTime=&quot;0&quot; stepIndex=&quot;0&quot; volume=&quot;1&quot;&gt;&#10;        &lt;audio channels=&quot;2&quot; format=&quot;s16p&quot; sampleRate=&quot;32000&quot;/&gt;&#10;      &lt;/audioTrack&gt;&#10;      &lt;audioTrack muted=&quot;false&quot; name=&quot;114&quot; resource=&quot;c5296cc2&quot; slideId=&quot;{5CF39021-3402-4B22-BE78-39D4A1EBDB84}&quot; startTime=&quot;0&quot; stepIndex=&quot;0&quot; volume=&quot;1&quot;&gt;&#10;        &lt;audio channels=&quot;2&quot; format=&quot;s16p&quot; sampleRate=&quot;32000&quot;/&gt;&#10;      &lt;/audioTrack&gt;&#10;      &lt;audioTrack muted=&quot;false&quot; name=&quot;115&quot; resource=&quot;c01de893&quot; slideId=&quot;{7038C985-3577-4884-BE59-99380928FCD9}&quot; startTime=&quot;0&quot; stepIndex=&quot;0&quot; volume=&quot;1&quot;&gt;&#10;        &lt;audio channels=&quot;2&quot; format=&quot;s16p&quot; sampleRate=&quot;32000&quot;/&gt;&#10;      &lt;/audioTrack&gt;&#10;      &lt;audioTrack muted=&quot;false&quot; name=&quot;116&quot; resource=&quot;7efebfb6&quot; slideId=&quot;{3E997163-F8FD-41C2-ADDE-7127D0406B31}&quot; startTime=&quot;0&quot; stepIndex=&quot;0&quot; volume=&quot;1&quot;&gt;&#10;        &lt;audio channels=&quot;2&quot; format=&quot;s16p&quot; sampleRate=&quot;32000&quot;/&gt;&#10;      &lt;/audioTrack&gt;&#10;      &lt;audioTrack muted=&quot;false&quot; name=&quot;117&quot; resource=&quot;6bbd522b&quot; slideId=&quot;{90734D13-A83C-4284-981A-446875841D13}&quot; startTime=&quot;0&quot; stepIndex=&quot;0&quot; volume=&quot;1&quot;&gt;&#10;        &lt;audio channels=&quot;2&quot; format=&quot;s16p&quot; sampleRate=&quot;32000&quot;/&gt;&#10;      &lt;/audioTrack&gt;&#10;      &lt;audioTrack muted=&quot;false&quot; name=&quot;118&quot; resource=&quot;0c725744&quot; slideId=&quot;{621046F3-F08F-4DD3-9D85-86D8CD5BA76A}&quot; startTime=&quot;0&quot; stepIndex=&quot;0&quot; volume=&quot;1&quot;&gt;&#10;        &lt;audio channels=&quot;2&quot; format=&quot;s16p&quot; sampleRate=&quot;32000&quot;/&gt;&#10;      &lt;/audioTrack&gt;&#10;      &lt;audioTrack muted=&quot;false&quot; name=&quot;119&quot; resource=&quot;ca88ff29&quot; slideId=&quot;{39D08CAB-B0E1-4218-8771-FD218B6AC9FA}&quot; startTime=&quot;0&quot; stepIndex=&quot;0&quot; volume=&quot;1&quot;&gt;&#10;        &lt;audio channels=&quot;2&quot; format=&quot;s16p&quot; sampleRate=&quot;32000&quot;/&gt;&#10;      &lt;/audioTrack&gt;&#10;      &lt;audioTrack muted=&quot;false&quot; name=&quot;120&quot; resource=&quot;988a0431&quot; slideId=&quot;{5AA295F7-3169-4E0E-B96F-5544770E86F5}&quot; startTime=&quot;0&quot; stepIndex=&quot;0&quot; volume=&quot;1&quot;&gt;&#10;        &lt;audio channels=&quot;2&quot; format=&quot;s16p&quot; sampleRate=&quot;32000&quot;/&gt;&#10;      &lt;/audioTrack&gt;&#10;      &lt;audioTrack muted=&quot;false&quot; name=&quot;121&quot; resource=&quot;3dbe38e5&quot; slideId=&quot;{21FC9CE9-9B27-4A06-B53F-AA1658D84B95}&quot; startTime=&quot;0&quot; stepIndex=&quot;0&quot; volume=&quot;1&quot;&gt;&#10;        &lt;audio channels=&quot;2&quot; format=&quot;s16p&quot; sampleRate=&quot;32000&quot;/&gt;&#10;      &lt;/audioTrack&gt;&#10;      &lt;audioTrack muted=&quot;false&quot; name=&quot;122&quot; resource=&quot;c5442435&quot; slideId=&quot;{89E8E9F9-F19F-49C3-9CE5-80420833895F}&quot; startTime=&quot;0&quot; stepIndex=&quot;0&quot; volume=&quot;1&quot;&gt;&#10;        &lt;audio channels=&quot;2&quot; format=&quot;s16p&quot; sampleRate=&quot;32000&quot;/&gt;&#10;      &lt;/audioTrack&gt;&#10;      &lt;audioTrack muted=&quot;false&quot; name=&quot;123&quot; resource=&quot;c3451e5c&quot; slideId=&quot;{80CBAC18-F156-422F-9574-76CBDA77E69E}&quot; startTime=&quot;0&quot; stepIndex=&quot;0&quot; volume=&quot;1&quot;&gt;&#10;        &lt;audio channels=&quot;2&quot; format=&quot;s16p&quot; sampleRate=&quot;32000&quot;/&gt;&#10;      &lt;/audioTrack&gt;&#10;      &lt;audioTrack muted=&quot;false&quot; name=&quot;124&quot; resource=&quot;f79f2098&quot; slideId=&quot;{A7BEB131-5BB4-40DD-BD6E-8081FB3D9373}&quot; startTime=&quot;0&quot; stepIndex=&quot;0&quot; volume=&quot;1&quot;&gt;&#10;        &lt;audio channels=&quot;2&quot; format=&quot;s16p&quot; sampleRate=&quot;32000&quot;/&gt;&#10;      &lt;/audioTrack&gt;&#10;      &lt;audioTrack muted=&quot;false&quot; name=&quot;125&quot; resource=&quot;14b9b4ec&quot; slideId=&quot;{E816AA76-DA53-42F4-BE17-24AE36E91D4F}&quot; startTime=&quot;0&quot; stepIndex=&quot;0&quot; volume=&quot;1&quot;&gt;&#10;        &lt;audio channels=&quot;2&quot; format=&quot;s16p&quot; sampleRate=&quot;32000&quot;/&gt;&#10;      &lt;/audioTrack&gt;&#10;      &lt;audioTrack muted=&quot;false&quot; name=&quot;126&quot; resource=&quot;35a17719&quot; slideId=&quot;{AE71BE46-0C1C-45DA-9A16-2C0D63F2A2F2}&quot; startTime=&quot;0&quot; stepIndex=&quot;0&quot; volume=&quot;1&quot;&gt;&#10;        &lt;audio channels=&quot;2&quot; format=&quot;s16p&quot; sampleRate=&quot;32000&quot;/&gt;&#10;      &lt;/audioTrack&gt;&#10;      &lt;audioTrack muted=&quot;false&quot; name=&quot;127&quot; resource=&quot;7c105937&quot; slideId=&quot;{DE5E0614-245A-4AB7-B9A4-1CDB8EB50EB3}&quot; startTime=&quot;0&quot; stepIndex=&quot;0&quot; volume=&quot;1&quot;&gt;&#10;        &lt;audio channels=&quot;2&quot; format=&quot;s16p&quot; sampleRate=&quot;32000&quot;/&gt;&#10;      &lt;/audioTrack&gt;&#10;      &lt;audioTrack muted=&quot;false&quot; name=&quot;128&quot; resource=&quot;cf2b9589&quot; slideId=&quot;{A797960A-36BF-41F1-B524-A1FC32BA9E64}&quot; startTime=&quot;0&quot; stepIndex=&quot;0&quot; volume=&quot;1&quot;&gt;&#10;        &lt;audio channels=&quot;2&quot; format=&quot;s16p&quot; sampleRate=&quot;32000&quot;/&gt;&#10;      &lt;/audioTrack&gt;&#10;      &lt;audioTrack muted=&quot;false&quot; name=&quot;129&quot; resource=&quot;d496c56b&quot; slideId=&quot;{CB2D17EA-B7E3-46B0-8D60-0106347BA200}&quot; startTime=&quot;0&quot; stepIndex=&quot;0&quot; volume=&quot;1&quot;&gt;&#10;        &lt;audio channels=&quot;2&quot; format=&quot;s16p&quot; sampleRate=&quot;32000&quot;/&gt;&#10;      &lt;/audioTrack&gt;&#10;      &lt;audioTrack muted=&quot;false&quot; name=&quot;130&quot; resource=&quot;460a2c74&quot; slideId=&quot;{2939C4DC-C187-41C5-B37B-E4EBC20CCE32}&quot; startTime=&quot;0&quot; stepIndex=&quot;0&quot; volume=&quot;1&quot;&gt;&#10;        &lt;audio channels=&quot;2&quot; format=&quot;s16p&quot; sampleRate=&quot;32000&quot;/&gt;&#10;      &lt;/audioTrack&gt;&#10;      &lt;audioTrack muted=&quot;false&quot; name=&quot;131&quot; resource=&quot;98790893&quot; slideId=&quot;{5F328881-72B7-4C6D-BE03-3FFBBC820271}&quot; startTime=&quot;0&quot; stepIndex=&quot;0&quot; volume=&quot;1&quot;&gt;&#10;        &lt;audio channels=&quot;2&quot; format=&quot;s16p&quot; sampleRate=&quot;32000&quot;/&gt;&#10;      &lt;/audioTrack&gt;&#10;      &lt;audioTrack muted=&quot;false&quot; name=&quot;132&quot; resource=&quot;ded8f797&quot; slideId=&quot;{0B9EC5F2-5E96-4984-9C2B-87CC23951ABB}&quot; startTime=&quot;0&quot; stepIndex=&quot;0&quot; volume=&quot;1&quot;&gt;&#10;        &lt;audio channels=&quot;2&quot; format=&quot;s16p&quot; sampleRate=&quot;32000&quot;/&gt;&#10;      &lt;/audioTrack&gt;&#10;      &lt;audioTrack muted=&quot;false&quot; name=&quot;133&quot; resource=&quot;c2c3a70c&quot; slideId=&quot;{48D9790B-223A-4DD5-A36C-14473B8B86FF}&quot; startTime=&quot;0&quot; stepIndex=&quot;0&quot; volume=&quot;1&quot;&gt;&#10;        &lt;audio channels=&quot;2&quot; format=&quot;s16p&quot; sampleRate=&quot;32000&quot;/&gt;&#10;      &lt;/audioTrack&gt;&#10;    &lt;/audioTracks&gt;&#10;    &lt;videoTracks/&gt;&#10;  &lt;/narration&gt;&#10;&#10;&lt;/presentation2&gt;&#10;"/>
  <p:tag name="ISPRING_ULTRA_SCORM_COURSE_ID" val="6D17AD2B-26D6-420C-B5EB-9D895A8080EE"/>
  <p:tag name="ISPRING_SCORM_ENDPOINT" val="&lt;endpoint&gt;&lt;enable&gt;0&lt;/enable&gt;&lt;lrs&gt;http://&lt;/lrs&gt;&lt;auth&gt;0&lt;/auth&gt;&lt;login&gt;&lt;/login&gt;&lt;password&gt;&lt;/password&gt;&lt;key&gt;&lt;/key&gt;&lt;name&gt;&lt;/name&gt;&lt;email&gt;&lt;/email&gt;&lt;/endpoint&gt;&#10;"/>
  <p:tag name="ISPRING_SCORM_RATE_SLIDES" val="1"/>
  <p:tag name="ISPRINGONLINEFOLDERID" val="0"/>
  <p:tag name="ISPRINGONLINEFOLDERPATH" val="Content List"/>
  <p:tag name="ISPRINGCLOUDFOLDERID" val="0"/>
  <p:tag name="ISPRINGCLOUDFOLDERPATH" val="Repository"/>
  <p:tag name="ISPRING_PLAYERS_CUSTOMIZATION" val="UEsDBBQAAgAIAM5Gy0gOaiROYgQAAAURAAAdAAAAdW5pdmVyc2FsL2NvbW1vbl9tZXNzYWdlcy5sbmetWG1v2zYQ/l6g/4EQUGADtrQd0KIYEge0xNhEZMmV6DjZMAiMxNhEKDHVi9vs037Nfth+yY6UncR9gaQkgG2YlO+54909d0cfHn/JFdqIspK6OHLeHrxxkChSnclideQs2MmvHxxU1bzIuNKFOHIK7aDj0csXh4oXq4avBHx/+QKhw1xUFSyrkVndr5HMjpz5OHHD2RwHF4kfTsJkTCfOyNX5DS9uka9X+qff3n/48vbd+58PX2/l+sDEM+z7+0DIIr170wMoYFHoJ4BG/CQg58wZmc9hcuGC+TQgzmj7ZZj0PCJnzsh8dsotoogELIl96pGExkkQMusLnzDiOaML3aA13whUa7SR4jOq1wLiWMtSoErJzD5INWwUjehS5oUzTIMkIjGLqMtoGDijWJfl7S8Wljf1WpegrkKZrPilEpnVCRljn9+UogLVvIaMQvCq1xJ+qXMui4NO1RFe0mCSsDD044QE3m7HGZEiQ17JjZqBKBGOSQQAJa9E+QjZxGaZFUdYqWEIUzqZ+vBmxoSpXK0VvOuhdswJxGAuii4pyBESQXbF8TKMPOM0UIU4uuFV9VmX2V5+PAxUFzAN3BBS0GUPwJnB2AFDjCXUjbIUad0FNiNxjCckGYfnkMjAu3CIRHgKdDsdInFBYqAIibtkAnxGJ9gkvKHYLv93/Eq5SWd1i3iagpxx30bqpoId41JggWVadTBMTUw+LiBsFPs/oHGLCt61q5XcCLCjzETZqQgqi0s8k0UfF/SP5ARTn3gJpJUXLhNmS57RmPNbVOga8WzDi1SgS5HyBnL9Fp5lMrPPTJyt/k+N/BvxeltVXm0LUuCR81dD7dmrYd8xq6nAproW+U3dpdo4bGv+Y6wwOf1DE/oc/XH6Y5cEOKLh80Smknmj2qr75PjcWTY0Rp1GPNFT/aP13JbEbW0dUyhYY6n7SxDopqZ/QANU/aVocAKK5m2JhhpOi6sBOoNwCxBo9FiMM3DVngln4MIB8ksyjimD2WgpLitZd44dlo1tgL4f2hTmPCVqcU/GS3GlYcJRgm/a6QO6kI10Z0AfDDd7rYJR5oPJAQCu2uQBSCVzsD/rgbmYkZ0H2gK/d5KlblRmyavktS3y4NsmF9+OTVelzu2u4tUuedsmc/wUK9rDRa3S+YD2f8e/3vF5QL/HRykmOHKniYsDl5hB33BV9RQCChhX+CxOfDw24sCFnNfpGprplW6KrCdQO6t75AQD2PbMseBluv7vn397YnxlSbuLtru/DwIBYpsqSO7A/gx0Laq/ukAYHu/L2UUfqe3dZifX86rDKGThs9wheNtacp3D1kG3XkjybdAwY9idzoAHsU173ZQwug1BmOHoFGqZncKd0YyX11AImdZqEIp1tUnAepj2++tlUytZiCGyT2sl5sCMzhPsefauDeRTMr1ue2YGN4p0e+lWcOnuC+ZOcQB19is8kcl6IKBtTbsqBERv1/c033zbqe5Wlf3D4vD1g/8v/gdQSwMEFAACAAgAzkbLSMiLXDWUBAAAehYAACcAAAB1bml2ZXJzYWwvZmxhc2hfcHVibGlzaGluZ19zZXR0aW5ncy54bWzVWOtu2zYU/u+nIDT0Zy2nTdYkkB04iYwY9a22srYYhoCWaIsLRaokZdf9tafZg/VJdmgmjh3nQnVzkSEIElHn+87hufGIwcnXjKEZkYoKXvf2qjUPER6LhPJp3buMWq8PPaQ05glmgpO6x4WHThqVIC/GjKp0RLQGUYWAhqvjXNe9VOv82Pfn83mVqlyat4IVGvhVNRaZn0uiCNdE+jnDC/ijFzlR3g2DAwH8ZoLfwBqVCkKBZeqKpGAE0QQs59RsCrMWwyr1fCs2xvH1VIqCJ2eCCYnkdFz3fjlsmp9bGUt1TjPCjU9UAxbNsj7GSUKNFZiN6DeCUkKnKZi7V9v30JwmOq17b2tvDA/I+9s8S3a7eWx4zgR4gesbBRnROMEa20erUZOvWt0u2KVkwXFG4wjeIOOBunceXY067fPwqtePwtHVRdTtWBtKgKLwU1QCFLWjTlhG3pV+MAxHYS8Kh1en7X5JhLtRd5iw22x3SmI+hqejdlRWU6/ZLQsZXPR7bpiLz4Nw2Gn33l9F/X4nag/uUJCIG3kU+JuJFkBCikLGZJVngU6LbMwxZVDc97JPEQ3tgWE5JZFoUcj+CWaKeOjPnEw/FJhRvTAVAV3kmpC8qXIS66HJ9rqnZUG8OzpLCIZBCaxq6eBoVUrvDje27lvtd9t60Mpg1VwGqdDiJ1u/VztYmX+0/7T5jxgaYK1xnELTgE0trQv89aVbsYngG7Exz2gsWLLaE8nGJOnhjKw1w9E15S2Q3PPQBLKIwW6bkmLmIaph9/EKrIqx0lQvm25rXRIBF5wOBHVHW96IUyzVRsqsHG8aXtz4vSc0UX9YZ9ilx0RDnqBziefQ/F3EB4S7iF1AnJiJFZFORkisSkiiJmNOwhlkrYvgRzJWVBMX0VMqXMS6WF4TiSIhmHKyQBQsQQtRIEavCdICQdoWGfyXErR+lqGJFNlyFc5bjRSjkCMzSuYkOXFR9BlUZAUg4XDPGdFWw5eCfkNjMhESeAmeQTbAOlWWv1qKOMdK3ZHiWxtf2ROq3TsPP70yG8TJDPO4JDmUKMlyvRN+vEBc6FscuCPGBSSbCUpCk+U7l71VfzwMimYFs2H+r4OxRr3DkOxGS5nAPGuBs9oUz5aFaIprSQ0lSCEklhNexNDgKS+IK2GMORKcLRCOYQpQpqxnVBQKVmwBW2r14xZaPKJ8+TSFwwg0yoRIJ8ra3pu3+we/vjs8Oq763//6+/WToJv5aMCwUWcHpLNH51Y31L3p9RnQozOsM66smU/Ms87IB6ZaZ+z92dYZuDXhPoN8Ys7dwraEzEwPSLbi+fAnz82Qtj3EBL4Zrh6etZZT4UsctUZhc3h2gcDTl51odOxSZz0BLU3HKVTqxHwiu2D6lxGEI3SiN153muWG4W9OhBBAp5bkprbXd9rwexepoR2SBmsDkpMJcKhO7SEBxyqjGQx/yf+iRT5WUrvsrjvrOj+lc/yrrzTbdnbUOQiWcQpJtLPEe/GdeZfufUkes0+ri6GNm6DVDcXmVaV5k1FOM/CjmepW95uNg/1a4D/8qlIBts374kblH1BLAwQUAAIACADORstItAPabLMCAABRCgAAIQAAAHVuaXZlcnNhbC9mbGFzaF9za2luX3NldHRpbmdzLnhtbJVWbW/bIBD+vl8RZd/r7jWd5EZq00yq1K3VWvU7ti82CgYLcLr8+3EYakji2MupUnh4Hu64Oy5N1Zby5YfZLM0FE/IZtKa8VIh4bEaL63nWai34RS64Bq4vuJA1YfPlx5/2kyaWOaYSO5BTNRuSQ+9mYT9TJM7HtwXakCAXdUP4/kGU4iIj+baUouXFaGjVvgHJKN8a5uWPxWo96IBRpe811FFM6yu0aZJGglKAIX1fo42qGMmAeU+X9jNR07s6f/sD2Y4qqq3s5hPakKwhJcRJvrpBG+Zzc3pclQXaeYGGv9pQv3xGG6QysgcZH373FW1QIZq2+Z8eaaQoMaGx5nwR3zVMkMI8P4zqEm1UgBdCR6NVcOmxd70LSO5r+O5TfK5SsCfM68FAwKJnDJZatpAmftXtqUq8PbbavA9YbghThhBCPenJBP1EWuWPibGe9wfeKC8CkgN6xqtgbQ2rLt6AGOM9f7W6taMijO8dCwKUsHNgEGEP9szfJq1HzADsmc+MFvDI2f6IfrjTaXyJb4kr5vnsm13gxCx9vvzK76KnB3y4KnDtAM+pRQFLheG80BqwamlisS6k5CimlJMdLYmmgv9CXra3l1FpcrDhOu10X6Waagan2s3GaIZ0WC+7Hu/G7jehv1u3nmkzwq/nRGuSV7X5TVLzmdNdz62TeXJaglPS8EHe842YKqqJ3IJ8EYKFfjDcIQUXGibHJLqnNURPkyAJaXI6y6k75FT6eVtnINemahR828RYx6toWTHzp18pvEERCwY2O6WuzHGc0PeuDADXAkBkXvme7RbdTt0yTRnswL/8ALAXHrpZqkyPDrXbjX6AjQ4bziGTOtINir5T4gES4Cf4ryas6OCDnfGm1yRT9mLRs/cTuA8lmsl+lGHnhd47wHVSdLLZP86gAfFfyX9QSwMEFAACAAgAzkbLSG01vS9pBAAAixUAACYAAAB1bml2ZXJzYWwvaHRtbF9wdWJsaXNoaW5nX3NldHRpbmdzLnhtbNVY704jNxD/zlNYW93Hy4Y76EGUgAIsSnQhSZOld6eqQs7aybp47T3bm1zuU5+mD9Yn6TiGQAgB74nQVgjB2vP7zR/PjGe3fvwt42hKlWZSNILdSjVAVCSSMDFpBJfx+duDAGmDBcFcCtoIhAzQ8dFOPS9GnOl0SI0BUY2ARuhabhpBakxeC8PZbFZhOld2V/LCAL+uJDILc0U1FYaqMOd4Dn/MPKc6uGHwIIDfTIob2NHODkJ1x3QhScEpYgQsF8w6hXnLZDwIndQIJ9cTJQtBTiWXCqnJqBH8dNC0P7cyjumMZVTYkOgjWLTLpoYJYdYIzIfsO0UpZZMUrN2t7gVoxohJG8H76jvLA/LhOs+C3fmOLc+phCAIc6MgowYTbLB7dBoN/Wb07YJbInOBM5bEsINsABrBWXw17LTPoqtuL46GV634ouNsKAGKo89xCVDcjjtRGXlf+v4gGkbdOBpcnbR7JRH+Rt1hootmu1MS8yk6Gbbjspq6zYuykH6r1/XDtL70o0Gn3f14Ffd6nbjdv0NBIq7kUT1cTbQ6JKQsVEKXeVY3aZGNBGYcavtB9mlqoDtwrCY0lucMsn+MuaYB+iOnk18KzJmZ24qAJnJNad7UOU3MwGZ7IzCqoMEdnSMEw6AElrW0f7gspQ8HK66HTvudW49aWV/2ln4qjXxl63er+0vzD/eeNn+DoXVsDE5SaBrg1MK6enh/6VZsLMXK2dhnNJKcLH0aQ5pwcKepGOYBYgbcS5a7xgbBnDMOCWSxu5WxMGv+JSlWeiUJlqG0LSw5+q0rDdW/O/fc0ibRSBB0pvAMurmPeJ8KH7EWRJ7b6FPlZYTCuoQkanLuJZxBHvoIfqIjzQz1ET1h0kfsAqtrqlAsJddeFsiCEzSXBeLsmiIjESRikcF/KUX3byc0VjJbrHKsDdKcEYqmjM4oOfZR9AVUZAUg4bbOOTVOw9eCfUcjOpYKeCmeQjbAOtOOv1KKOMda35HiWxvfuDun3T2LPr+xDmIyxSIpSQ5FR7PcbIUfz5GQ5hYH4UhwAclmD4Uwstjz8a3y48egWVZwd8wvfRj3qLd4JNvRUuZgnrXAW22Kp4tCtMW1oIYSZHAkjhM2EmjQTBTUlzDBAknB5wgncK9rW9ZTJgsNK66AHbX+cQsdHjGxeJrAqA0aFaHKi7K6++793v7PHw4Oa5Xw7z//evsk6Gbi6XNs1bmR53TjJOqHejCPPgPaOJV648qa+cSE6o18ZE71xj6cVr2BazPrM8gnJtc17LlUme0BZO08H3+JuRm71oeYemhHnsenp8Wc9zrD0zBqDk5bCGJ32YmHNZ/K6UpoUiZJofbG9jXWB9O7jCHAkRe9jaPXdDaIfvUihCPxajJ+ars9L4c/+kgN3NjTvzfyeJkA1+TEtX24KDnLYJwj/4umt6lIttkvt9ZHXqUXPP0m5TrFS/UCilWSQlpsLZX+/e75ogH7L8XAPS0/sKx8UVm+6a9+8tuB9dUPqEc7/wBQSwMEFAACAAgAzkbLSPZNY3eLAQAACwYAAB8AAAB1bml2ZXJzYWwvaHRtbF9za2luX3NldHRpbmdzLmpzjZTLbsIwEEX3fAVytxWiT2h3qFCpEotKZVd14YQhRDi2ZTspKeLfmzGv2HEAzya+ObnjmWi86XSrRWLSfe1u7LPdf7p7qwFqRuVw6+qsRc9QJ5qlc5ilGbCUA/GQ4vDpUd6eiJAx4dY0Kr/QVtf8iMA3C8p0HZcBCxXQdEArAtpvQFuHEv85le2r2lVUa3OUGyN4LxbcADc9LlRGLUNu3u2qF+jBogB1AV3QGBzTgV1t5MnxaYBR52KRScrLqUhEL6LxKlEi5/O2/MtSgqp++GoH9F8GbxPHjqXafBjI/MSTIUY7KRVoDfu8zxOMIMxoBKzm27frDOoYNwvy6CLVqTnQozuMOi1pAo0uDUcYLsYrr0Y3BxhNzsDa7IiHewyHYLQE1bAaP2I4oJC5vOIHSiUS7EgDbfb8iDJB5ylP9qn7GEEOD4u2bd07FWqPPybOCAlvhJaBiczaLo4rpt4EB1d7WaehmWchkYdEEUgsz11BzmGMf4vg/rsqm6oVqJkQrDruz6WDed6d7T9QSwMEFAACAAgAzkbLSD08L9HBAAAA5QEAABoAAAB1bml2ZXJzYWwvaTE4bl9wcmVzZXRzLnhtbJ2RsQrCMBCG9z5FuN3EbqUkdRPcHHSWmqYaaS8ll1of35SKdJGAQyD/8X0/JCd3r75jT+PJOlSQ8y0wg9o1Fm8Kzqf9pgBGocam7hwaBeiA7apM2rzAozdkArFYgaTgHsJQCjFNE7c0+NhArhtDLCauXS/i6R2K2RTDosLilvYv+zODKssYk9fRduGAVbzHtCCMvFYwOxeN3GLrQPwCGpMATKrBUAJofQJ4DAnAjytAiu+b56RHCvGjYpBitZ4qewNQSwMEFAACAAgAzkbLSEgDJalqAAAAbwAAABwAAAB1bml2ZXJzYWwvbG9jYWxfc2V0dGluZ3MueG1sDcy7DsIwDEbhvU9heS+XjaFpNzZYKOxW84MiOTZqIlTevtnO8OkM05aVflhLcgt8PpyYYIvHZJ/Az/naX5hKFYuibghszjSN3aC+iD5Qa4OFvip/rDNyi4q75CZfKcKpp1ubvRMiH8duB1BLAwQUAAIACABElFdHI7RO+/sCAACwCAAAFAAAAHVuaXZlcnNhbC9wbGF5ZXIueG1srVXfT9swEH4u0v6HyO/YLR0DqgTEkNAexoTUse2tMombeE3izHYI5a/f2c7vpWxIe2iVnO/77nz33cW/es5S74lJxUUeoAWeI4/loYh4Hgfo4evt8Tm6unx35Bcp3TPp8ShAZc4NgKbIi5gKJS80gO+pTgLUM2BgRl4huZBc74H7FLjbSCdL9O5oBi65ClCidbEipKoqzBUg8liJtDQkCociI4VkiuWaSeLSQF6DXem/o+GXiZzofcFUD1notweuSVqOZ8UHJNUSCxmTk/l8QX7cfV6HCcvoMc+VpnnIkAeVnNlSPtJwdyeiMmXK2Ga+S3LNtDZJWNvM1yu+OM89JcMAOYdNxpSiMVM4zWNEHJZMgP1tSlVS86gBreFVO17zWr+Ned80brZzpHMuyseUqwSO+pDOOgn0yTCqn9nrWgU9NAq6NUzIk+xXySWL7Ou3VozzBXIBW8XZPLGqQjiAp1saaiH3NwADFdUdxG3TsGsatqCWA7fR1x0Fam67ZVSXkjWlmvlPPGLiC5WSGllcalkyn4yMNZYMwT5xV66b1DXET3SWnv5Db4zfqDU/1WudsYD/0ZhPQNTWhOcRe77l4KNZBjXVDIptbFgXKTYxu5xU+Zj1dD0wuRzrpsBFPE1lzGAMI6op6ezkEJRJqsAlLOUI2zs4CE54nKTw05MM49ODNBmVu0mG3sFBcCrC3QS0NbdlJOM6jsTUKsgnE+vED0ulRcZfrDwHe0avrA5fG7nm6Lrg7cHZ/I9RHMRoBnOLJlaXeertq+bw3sypVp3PpnCWgVphHpguC+fVzEJZjHwitqVlqm/6OTX7sAcd5Tw1HdNc30HvolrzF+ZVPDJfusXS1CRhRjMB+nC+7DFAP2G7DMJb06GIW5E3dcCY2Df3byvabPm6da7rhzrsQw2fOKscxs3UR1BHLEWZR6Me4qL7iKgUdtq1ZNRL2RZutDgBkYoiQO/hob7zxelFd+WzxUWDtXndu8Aulzes9DrhTkGk1nV7Eb/eDfD4G1BLAwQUAAIACADORstIEXs5efcIAABIWwAAKQAAAHVuaXZlcnNhbC9za2luX2N1c3RvbWl6YXRpb25fc2V0dGluZ3MueG1s7VzbbuO6FX3vVxAuDtACRXyRbyk8LmSJToRxZB9LSWZaFIZsMbEQWXQl2pMc+KFf0w/rl3STkmLJsR0pmT4dRpPBaHPfyH0hqQVML3ryAm0TMbryfnOYRwOLMOYFj1H/Dwj1FtSn4SQkEWFRdU+59wKX/jCCB8ppQI2YE7hO6Gp8NOrX0FD8oG5H7epdeGsOmg3UaeIG7iIdtzQYu1T0S0WDMb1R13rVAxWx3pAsSMCOa+1Vc6NvBYwgIiEzApc895U8d3YoP4Or0HE94Iv67SZ/dqnVnd7kD2rWW50W3jVURVHaSGvpdb2263QuO2od4VqzVVN2g25DaSio3mrVL9u7eqfRUuBteNkGLU182UbNTrPZ0HcN3ABppKoDvaHtOsplva6CNdy91HbD4aBTq6F6va409V2rrQwHNQTcCuhQlS5fQEVXBkp7pw7UeldBQ204GDZ3WMdtrYW6Ddyu1XbNwUCp1faLu59ddrn21MLTSZfzHYVHQ3B0lOdW9Uhy9RabMARmm6zWvsMImjsRMZ0V+VK581xCK0laihROmVJv8tSYCOQAxPtWsiS9qnhNx4QL2RrI0pHnfqnMN4zR4GJBAwZ+XQQ0XDl+pf/HOE2SSRSRpFsSlpF7cBZkb64jfoqKJbYgdeE5J7Sgq7UTvIzoI72YO4unx5BuAreQm8uXNQl9L3gC7tplR8NnDflexAxGVjn/cJc/xcXW0Joiwt1rY/4UkvSdOfFTizXxU0Jub/L9FTkQ3XqRx4SoWufPOdG180jyAeiq/DkvE4CVfNQ6/HlfiJFnBuwKr/TGWXbfeSFh3kjcGc9K0fVmXTaf1iF95Iudl3s/0K9yPoVGEzxyD2v8KSTEJ8gNFopSsmxi/voBY/J62Et6K7ACwc02l4QkVE4GM218M1HN77PR+Go8GxhXlb4WVyXiZfmnRrv7XG+1/9yrJnIFNVk36miU14WEslatmC7Tno5HM1CIRzMTf7Mrff53adHxrT0yTFzpJ/8orWAyxXeVPv+7iOjtdIpNe2aNDB3PDGtmjm2xLiNsY73S/043aOlsCWIUbT3yA7ElQdCevZCgyIcthg/wlu0FG1LAnj6+UQ1zNsWWPTU02xiblb5Fw/DlL0Kzs2FLSJ6lEyHXi5y5T1xhFlJEjPP2AtbFUQzBH7b0gJOuHC+4KGJ9qt4b5tXMHo9H1gybekqp9HHgIj10uKXyiqaqhaegI4TdN/yY+Exkn9CAVN8vreTauLoewa/NHbn2Hpc+/LIPeDPBEJIJCQoIQuLgKWSdZd2PpzpfQzCIHLR2ougHDd1c0mRDV0C3YWpjSE3Nzui3uZpUNwTeCxaQOmTBCui7wZalXuHZYPwNchxqc1xSaPwVSvJrSaHv2IIawlYBMVO9M65UXhG8DNMCSWtw4fB891+Qs1iAHF/NrUc3EVD4CkOZiGqMLkpbsvCvtxBIQx2dqPZYMSy2eHv0tgRcCV3Y5grYgjakYZ1n16+3xt9nQ9UYYX0G6aaP72e26JLc6Mp5QQFlyHG3TrCAYyxZOBuohBcYcz1XjPHICxf+tfF+Qw5L+s8vSesydfztlw+4lGt4RzyDQzIYg2PKmr1nnS9bMoMPOsJz/aQXRRbgwy5YGjbVqTH+OSGKvNXGj7v0zwjUq3Nlg/WuH59fr+Jh+z84Y8UteGBARxt4tJQQhp2YbzmwefqlBA1zCOYmcT+Hhs8vo6UUmONEh0nRJ9TcwcrlHBFX3lIq7vHAMmw4bN2TOb99FBAWtRpH7Xi8+R3RJ3AXfy3VOXmgcF7yibONDzKwd4nwF4ly5qiU21pswx6B4ybofIyTCrT63orfoYqpvb3B6VLEu0FuPvd047uiun3vSewIsM6bFXl7DnsI6UpQfSdK8zrelP72SUfiKU5ju5NyB4jXAi0cq0x9fipiFlan2vVMU00N8xsFr2e/uBxUB1+TkW3NRuqAa4AyWTlssYRd+IHf84rrim8EOh6qoC+ZvEWccLH877//U1zNgT8xFSXUv5bVA8XPuyZ+1fcPkzIS/bOAHlsd5EXFS0HB5EKViha/X9kGJOhPubI48ba0oiv+iauQaSiBJIyqbava9Q1UiSWKgm5COAuWVHKjTr9C4xNn/Ur/xgmfoHHalPplFYmV57nJSvuwv+JumO8FpKT4p3ciPnnbmMxUXRd3f6hR31s8xduvCxeY5DMf8uljGX3atWpCdz5QSVyPldcpNre0a0FLiN/3DWF7dK97Jew/qPgO9HCW+z4TsJD6E/5l6+2nXGDgH+Igjfss5Ff69C3LES3pjyR2/QfHj4AtSzpknYAPE35YTFTmaYfcU147boY1IRzy3VEftgUtnk2GPU8/lNK0gfjwm/X7lfbGcbhlJUMZz/fEQ36TPLM3/BniIb/Ft5QxXOveCB2OZCXTj3EDJ8zSi0QOeEggelTCk77lebgHI/5RNsq4lBDynCvqkr7YGW1vRZJi5rSsw9UTHveC18PLDZeZv4hpRxx0yA3sk7d6Pnt7zGM+OZ3aYh5QgNnoi/dy+R9jB4drEVMRe1mTLxW4hTiLJW/zUQUlOr5UuMoYkzklt06bGe9lGUnh8HnRlWjmopeXMhnwFl7OFI0r/bxQr/pmnXrVcwHqJWpPxy/YrOYkxJACHklzM0/Lci/Tz2B34jSaFzsxmJVnS1AdwPUolckQclklTlRpqcQv2XE4VjLPJ1uStqkMIbM052ffi6A0zme2ykbkgWVzO6EcLYFMZR9WQNLm9omYb38Z+kkpcRfLunIwUq7gmDOPxNyPNKp019m7eGQfShs0T/WsVzEhl7RHbAHvqcXvVbMbLPSnI6DqWaR1CIdH/LymIZNYq8RaJdYqsVaJtUqsVWKtEmuVWKvEWiXWKrFWibVKrFVirRJrlVirxFol1iqxVom1SqxVYq0Sa5VY61mstQCMKcFWCbZKsPV3BLYmt1aJs0qcVeKsEmeVOKvEWSXOKnFWibNKnFXirBJnlTirxFklzipxVomzSpxV4qwSZ5U4q8RZJc4qcVaJs0qcVeKsEmeN0dQjYr83mPWQBqKg7+R/lv0/UEsDBBQAAgAIAM9Gy0j0to2lJisAAAFWAAAXAAAAdW5pdmVyc2FsL3VuaXZlcnNhbC5wbmftfHtYk1e6L51OdWaK2k63lQBCW+sVIUIUJATSFottreINohJJNULqBSIEhEAudmzBjiERBQLFkFKKFy5JgWoIhERLTYRAgtKQYoCoIQQTICYx99sJ2I6pnXmefZ4z+9nnnO0fPB9f8r5rvZffe1nr+7K+3L5t84K/+P/Fx8dnwYcfbNrp4/MS2Mfnxaw/zfN88mP1vD2eywuYnZvf82GIAh96bv6Ienfruz4+LZSXHQde8tz/+fgHezE+Pgu7Z/9eEKAvH/LxSar4cNO7u/NTp0cRlPrDe00H4l4LPrnonR/IKzaGz1SOgS4O74w44oiZ98H60KLPfz7y4+ffJyzfWPnp6ebKVZEJf70a/8aqZQFHPn21aNIn4vSQveb90W6QGG6EJzV2zlwxNimogQ9n9hEbL9lX4FuTJSmi151at0s7zOI5p9tgCLxxhOg2E1/0yOYz8hckq6+oKhQzfDQeFdaU6Tv74fGAtMFA2iKa3CrK6w35wxxd+nCkuFjktvPcIUyfOSLf1izuzZShFzz/n0RWlBhC5bYhVu/Ls/c+5HcjRazdS+YIA1+LXznH8NiXNnu9frtwRbxqftyjz9oouPFlyjSrJY2am81zO8RueOqJyxDqCFo5oIoej6sxGmYN6FMgPjSJ06TIC2aECJdeE1eDUCnyZkawowLmGpZzfCV0r4dNOWA1eRR0sGMbaw0raoCzjAOF6fGqGI8aUb5fWI1+r1GDeQ3VQQsFt/buP/GnJ1JxomuGB6y1i/CTC06lE5xjZq45N1j8XaVGIBszXZMW8X0/Z6fOG8wiCu+vqzvMcFt0CulM4UgiqfRqBx3HOadJild1jhkZei4Swry/kqhfiehcywsS52GDsWEaWOec9cQiUAAY9CjtdCCiLgI6IbmAzO8T6A0kguIEIBQjy9pLqDmQQ/pCQQCtnzih4AqYAifOoQiGEqdIX0qc8Iv+YMHXX9n7mJhgBddgYWuzqnFrqUniKLq9XWz8+eXZKSAp4pzJvsYAQcgqg8IvQLpM7vf2Mla/gC8WhEQu44nw5NosHIRZ0ScQ4DcxzguaZlQRkoEqSkkp5tblr+yiXEN0KFDINOD0Bp19Hf8OnGjlzLm2Wvdxscj3c0V5hTUciYyLKxJ5xA4dRR7qE2OG/VYJ8AkEmr2ncRkoiExRXVMcJYYpwR6ZV7CuFIlGBDYke+w7zlqeSGnFBuWNRIqXi2ODhZj9lEtzUGgzeAbXGUgFimaZ1eL3ByqTQPKlI8ua5vVm8UphH5BZDFXcELOp7/JXwkY7++MNORNcat2RQ995zNcgUkrHSRCKrkWHM0D4mH5Db67eQWXN4bqGhorLSV8ViF4mZhp04TkTrcrtlXSPfM1Tms+y8TwFIQI8Ec6XDXqM9d6TkRnaQgdYHG6m24PiJ/NHdIECQ78qrkbcTlFKp/44N2gzKiInfV1g9yep/VUIJuL2RkLNDeCpT4qu+/4NsA60cKI1/NBCob1/oBJBYZ1Efd3n3DSDgTM76MJxbMnt7IetdjKEUGNvx2HtSkM/nqIZtwntPv8YeQ4qnKpfowT05IPN4oE/z4VR7LNh9J8m0IbSrX0o0dxM5Kra12avGwuKts1e700CwHN+rkNNzilJrvk/JLho/2EJ97hJLwTS8U4NAnr+2wsvRb+WHbkbxU/ym6U8eSXOPiyu6bKpG5cYit7GMy8siF7W0FaHfMJuE3sywZkP48+N7RGdVk9N/sLz9pVGcAx4bspP1nyobhCRyXNyVH50ruMp87lvGf+TWe4cNo33nG9bgsDpplxOO0oMdTvqZ0Y78whd1NSChw8qwDe9iY2P7ncbXjAs1eYLro6yMSrcY5yyHBY2s/XSztwTOXMwur4bXBKxPc48glGexO5n0zl//ekeFpyE2iyYQ93H9Xgq64K8q5AVuJaenHq/Cnb6iNvrW2fFq/q9XX/HbEkdvYKH0ZYuncPounLTcN1mSu8O/UW/GPP+p3PdRWA7bbmpPVWsr5k8WcG4QmIEKjKm7M1PdZ9uXJlYAz88Hih/N1YqX0NFqGKuog5JXF4WsTfY+fGAdxfhlWljC+WjxHm75SV4ordUj+/dOJWNC4zYeYJ5b6r3NFY71qV3FcMZ+CQvEXfM6zuSE6j/SISyfiScaZ6iBEO57RdN273E3ZzCbO27ZW3inUhPGGxGJ5e9udt+5amsS4mjjdFodWctCtIchM6/y+rRmHY/nYHMw5kfH/mUVE1IUw6FfKiV84hZoUsLJcO3w+cid9dDi8y2bVJsC9Vo9K+b1FnLxFvsl72Hl9zya+Num3gZyNkeR4AI0Se/jWI+xUzOiLKzGvYicjx0GtQr9WkOguLMRry3AJ3NTDF2EJ0SnIHf9c1eZGPmNW/u2PxHXwf6IdMlis01dDLP+ysAeEPd/879aJE2n2vsP6135Di8HKEIQ6ZvWMdvKtVFkpo7hr2wqYMtIOl+eBkIhyvSO/O0qVaLrjeECYdvEcC9oOmaGetKIZPEseaRstpwyq5YFy0mL4xRi2R6WwnItRyMXs932s1ARi4oAw/6tppwrL/RmySxBrK6mP+mfO3kit7G94GFG1AjPymOEJ664nBwrNthUP7shz1q38r5Ihbx4vcFnFvII1DvUCiDJSafUjxqEoia0e/8ByUotuMZvCRav6qUTG4cz5hItJ/Qk+qpeEPdm8wwCdcbvauXHeIOYjfELQTEGPrPLFzNvDOVIEKFX1SbvNGZlMBvRr+y/tB3HLVMGAwlcKzGjdSgOFx+Vsj0laem/54X8XHyskPLmT79Uhnu0b0bAePNj0ZDNlGzA6bbvMjE+t7eIyTOasCWq3IvNxCEKYONO/R7hSHQq1qvz7lC6dQU97OBWv3Vd5i23LjcES87DK5CQNv8QxaVo7eVafWMQS/I0rYBVhgiDUfaOQ2+F7Dll7c1eqGkIO1RXwiEaVsqMbxuxLXVzgb6yKltzV4kYGV5JfZ9VdJ80dXwfFvHhUswL+sSASvoRJc1mwPZzb8zmwMfvPq92VuZzh5te5xFpLm0wzvliB9UL9xP1f7A/Y2CvY0bFzn9LySGMGdwDovuJuh2jbeTHt7vLlb6DPdItZyPc53buHWdpiTvxGDlvyOZ3NMj68M459Qo6IQDlx3JhI0ilqNpUoLXUAJ5UoKI0wxRKJIE/cJe6f2+kEgMUaJYC4gx7/LC+gwjInuivDIx5jijUx0F6TUM6rwSKpm1mRJUrnhwFrZ/Ahy1l2vdbu6nZNqiJycavabam7qDbTTpSBTrwilQL4ZdaM60Qt4SY4Ywt/u980Jb84Fwahruwt6oE1yA+EOxVyHKwSmrX0hCHhyXnBfbNFmpV32rPFUGZ+U8GOsqXCL9qcULpORGzksc/1cVkZz3IUjVkHTqsRFM8UJdDjyjK9ZxjXR61E8TOiXw8iW45tpYK0E29rrrwRlghRg08yQ3bvHKjRt7paOcqc4mVfMDli7pXAqCOZh3AMrw8mFWGexY8qkDEJzl0YN9rEZSm8RQQvoaXONFMg1kDjXxf7jlSdOYlBenFQIKkFEvS30qSIdzqWFPu7GikKmG/IYxjDkxYrt7QXAWlhtE9BLrBMs4KkRrpBNwlvEqGC3LOwPzKnAdo8qkask7lTBs0C4g59F7VuyPGQ6yrgDvNYLJdGcLsLz7kxEe0f1gn+D2bKUUL9M3JI3OeAuQoTmaMjF9TzCUxtwWW8HcUNDrFYIyWZr880lP5V8i3cjQr/lJbfiSU5DEYnnZPkamSOkyP0527PLKhKMik+masZTFDEZ563SNxWqmcPDOjV5gYjFjeTdleQioyFsqzY1T85Wv+M3VyiFdMj5V5zCIEfB4lncU2wvuf7Gk9811pu3z+tUYocyYG/ObgX0/K+/CofTFi4Ir6AgLmMZq+29tt0ZxnvIQXejJAgEXdlpxBvtxSQUPVWDwkjlKfmr+ItGYjpzHueEpQSJPs1V/5ugoQ3+BnmbFMQvoTI6+dxgjjs0jVC9Jzb//oK4A9Bt2PzA1ra/QZVWJ53fJfrZZ4zKkALBhjQjuBjN9JP3JT4Mqk3tk8mNPbQG781MlVTu0nkSkChYaBSnXDEhC7FoBj1TP7m9fy0u9xpm66cmCo0oFl6/EjuwgxBb16PJTxMso58UH4MlXA8ECVQdHrOsdgp/wNEBRENeQ6ptqprfeAFVDLUixP86zzNEnm26FxIIg6Q6h0qyVQ3mULKuf1VN/C11DM/DI1KXgMKFfJULVOhIHRXAXQMwBbB58JZXSgoHIHZW1LYVB2CkHGJpqSjZkEVfTNfkOOBHCgyR7lnSYHs8aDXdMk5UD8oJwNVAx4jdTETGT1vQx0hHA/ORjwGO+si7844twonNN/0hiXIVddHJjr3PCxoaUqEC9uYb8OnicumZzmPhPbIlex1eBa7b0OpnARCt8SLqULtcjf9Ni9FNfACL3z7tRj8P5lguz0Oszz2sWAP5oaCkLBlmUkhJs7qSNyw9ZVwyPgl405ldSKPatQlV2uSp8xtyaHawASzzmoyiVktzBpKBdv8mRhrSzjfyONMnXVM9K8Cgw7adApQrgzB7l9EaYQTNH8Z230lZTKfRL8Mgi4fe4sFHDupwZ3j/lv58dfeQibmn/rZTb0ngEn8fpwHC24q2RljJmbjT3YWIYTz3ANkLubF1IUzRrNOL6gm0d7N8qiY6dam7k80bC0FHBinHLxXfYMxZwuZDZzXaAqYCFBo3uhIn0N7bLYmyn78hkBYEFeVHygqCHK4pFZUL93+/oRgRR+/x5Q/0wbxCSSMJXW9YoDuTSSESA8y3FmD6JxN6aOrwxDEEuAbxgUIuy9jKiinrLBPtcYHNn4FbQ2gmwRvtjkEZVKgsl7i+3+0uvxEmV+CYgghimUTG8kfd8ffdfz9LAJDo1S3YVvd3VcuHVp8kef/9lxEa7KI+LCT/8wR1z7/BZ0Df/4OkQE10GlNwxEQW8uOBDcAzUe13/b9xD+FcEJx9yH30BvNDl0AtRCLdNKn57Nepd0ecXFkiqshb/opaYYGpDMbk29U3Omx/KQ1Dx3rsILgPUbTh45+y3URVeav1bDV5wtwaCzTZZdAqM1doKS8UqHQpg1+M7NzdzZTaFNWtk83JpMKWNQEpT2OqMzM3U/cxWY/6dK0/7L0ltl+XBGdTsqmY4xlNTpGyi23VzAzfmjQnk7Ir+15GwwUfZrtm6Q6wJBh6FE9cTnJ4F/RkKjiVkwIYLIA93PxVRfTYiO/2PfQNVbx7361b5vc4E50zYFHEzI2wMYbir0Jxq35OaVBVs0Dny97IhCQopNhWbNDnZqikRpPRiyrd1PTUDIyVBEP5pXMHjyQd18lCeSABKvti4kCbkN8ZIX0QmCHAQaGpyGOW2JXct4nDBsPFtydOsnjvKb4wWVLIzOW9hcKP9Dke/J91g/BFoQ6tGGS59+4mXlx0f5d/bU1J2OHp3Qu6oMK4m8+BkIHP9UkresHHNuSet1KvtmYKNORdni6lDhXzcxIiqMZx7e86Ax//IkPn9RSq/t1IpVWjyJlSAvxgMsnU5ZGYoeIxP8EjU1fJUnYWHSV9YRZNCvQaHi/6E/Go4og2zngErqYjakHMxK3jUQ831ol5dp8xXTox25okFPQ5PvVMId2B8qaV0IHF/1wZOADiEvdWfF9RMpPENTQwYwBxKy34aXEv3jX3FDQwVrGonxBTuo5QBAhpLQaOePs9BqEAeLrA8um8V/GMAfbsHGhEzKWDl/+RkdqQRTbTLUAj7XakolWBVts0+u5h/YgWRZciDEKUsb0q3heLeaOdHcbNM6kZmKm7TnZpe+bRjqVhubH467901TMu5790dPM1Tx2SkTZZtW/YEPY+vReR8dKl0btCNBSkAcP3grTn0BnY1+9LuHD40Nwx5LLlo28P1T7ZtN6ND4i/l2O1DLG7ubOS3QW110IJ+AdSla5tNmUukk6BfCBtRG3JcMp5TdnSsT28BfPFt12OE24hABdsGikWeZQ7CdgpqOXXmaCbq12kSQTnp2x0anktjaFke//E8qqMSVtMFSHulF9NDuRPUK29xdPXSNYlE2yAzQGdQQZjqvjS65ceVYXEF2DmL3pvMMK6PR83r9w0VRvAP5WNBqcPWm0CCDvdpuemOxZ4zfJYd+F4nD+NNzd32SeptdlgwgjB93Xcd4NhB54aXDA3fZ+1dK/gKXqGhyCjCiJlDh/bLEQSawNUL4+4co+cci81/dA/HQXDPYfa7SAhlEu0fQ37PnOy7fi4YGHAw4vP0JkA3kkF/M7sMVvd+WIB0qZIAGjs02XOy6j6obhuB5mm1hCHRuxjn7f4UKqI4p0kpNie5fBHKAm8J9xFKRMZ7VS9EUEN56ekM6NhMDQzJkNtqSrM5fwEh0wmxmXS7SEE6AFLG8Rs/wgxbsP7MnPPkDXN+vv5DcmJMzkVdsp50Dvu+Mv/mhF5SHs+vVL5xPjwbi51XHZ4zYRKyLqpU1j1J/IGRE9Yjt0fkaVIqudZh7adrmlkMijv+QLQe9iRp1bEktfGohB+VIRs2KzKUqxXC/DPWO/rF1YBsfQtpg6L50epuUcG9HiMwAJNtJzUIIy6fUFByqoXyEp358hoilO/XEWhtfJLdbsvUA7Wg7o+KenIB+/mr2gjV2IQq3yjAB40HIqglsMJ03/5pqrIVjiqz9wj4Tobga4hAqdgi+NkvQkA37ijqdyztTSvVhAIR/4BR8UIaYDFo08T0OGA50pN+OQdBCCKGBGwJfBczOkLg/CUUOnENeQtOrqnjgDGkOuR4oJkV9K7AGVpMh0jVcVSW0IihzUiy7jTpURFEKv9rdtrRqfW/wjq+WERajZyCk9dqYMfD5n+l/Loy2561d56ARFckfcOe0WswF8PfI8vGuYLL5+mUzzYosaRXc8rscOJaMwsnYlOMfmtGi/Sq9cTIYsdekbxUKb/Rfsx7/G0fsuo4tvzoE2GI1V19XhGpi+KLhAmifxmX/r86qLx2F7jkVwP3DqymJfwKp38d/nO9htzCjwojLD9MUWrzXQz00y0OSbLcZWKJuQ4lkM67+/LPl55NNv9vZN8OrrUfXeMcpjuHh9EOPvqC8w7QeWc40flT4gubw4hUQx54Nt9yvLrHZq6+nHmhyz6qjessNId9t8saU8PTpDwt9VclxVDH/Wy/F0zLf5umQ5gTnw+e/S1t0obTPvbvvXbQUpKQf/ou8bckRT+a8XJzC0ZCzDNleG0cXmvgn731iknCJJTTbD8L4pJdeSj5Ne/CcMT3z/EqLgCcOJjslfOTSt48MDkSFa86fLfBS7GG8Ld9afb0ScjWZ6b/vBYj96VdOvzM1J61W3WtYX2GNyokfn8tEuFBOTUXvQtPg3/8DwNsdJFo8BlVP/ADm/sHsF89F/q50P8/CT19uEi0iGjpVjUIh1y6YLduQZzuy0TOiWGbjYZwShChUEIVZMg+ZuYa6AhTvtSKK8rj2UeZo1q9CWpvgxZmOnWyg7+XTVYbr9ocpy81QKOIDgERnsqtiNgWVvLZo466tG/VCmpPe3SQqlUgVGVLxKg9Y+nRmWHB2rP2rsP/RPuFALD7frDr/hTCpUSIiBz1SZYRdSz6PybKKZ6Wi0eI+ysZtoVcu44nMmbTdseeYJwXYvbOoHC4WAiZogo36JQKklDfAo+sEVosZ2UTBAEeiFeGIKLtP12KyyXQjM4wJovDq/onzlsakUOGHWTM54Qejn5002/RLkKfIOKVBH436fPZiiMKXoaOFYsNLRBCr5FKeRWwROBTHX7CarJkOcuCDRbkWdL6ODrn4AYKVUax+9PNZ2UUWdj8fgdEKsaPgxUK9taalCAMbi2UmfBT9bV/5h5ugir7uuZbnVpwwLd4NTT99MdIi3B75YHjI5s3kBlpFwLNMQm3HRx/sGGEiogBnVJacBHvMIBndJoD1sLvHFa9ji8w4HYSAlkIqGjtP7Fu+kKaRICEVxxY9+J9iyX/5iG+0LPM+hNZ1qScVmM3KPPrJ/wWN9ZirC17CHFJQlXyaLrVoMRTKCppkiIS9E8A2Nkfr9oZJjwZzRdlVQsP3esLeQ+UPyGVeJa2OdZcCJUubt+GwlYrxcAAMNDuSJf9Pg5Maz3NyhkhApjhBARQm4uv+5YCogRMQ6SJRLVi/eMfrBvzj+MLORmxzHn9Yo90nA0EjhpUN5nvUmhwZFavCktimtllGhKMPKFSmLAc9dGcCStJRRXeyT5GS/sngB30pWFzlXpP8/U6sPDmg6EQgCCN7cz+uO+Vys+yyjQl98Pjx/XS+BrxqroH+QS2XCnVBErFAkEuaA9ZoyIY/OqOjJNIZWwe6SuhnOJbbc0PQxAg4gO4bUJVlOz3GYB1CQCOTn2eoZ4L/Vzo//uE3lS0zaSZT7g3v9c9M/Wb6DXO5PE6AzedxPf8ds9C3R3sOh79dx/7uWeabBhXv5ip/pwmlOsc++VeszOIViox2i7x1NnsN14gp7gyVdp8r0es537yelL7du7TMZd/uP+pQB/u/M+w5H5A1C0h3hB9KHwqMvhb3wMIpxo2fIWCn0IucdfXa58+xZK8CZg17pVcr72xc3Oe3Ad7TvSc6D9B5Onb6LMb7Y/ud7fNXxR0ofBhPTUsjM3ZTAmidT364eW5l9/YdrMWAddPlKvwNFULh0DgTBlEqrw+b+h6ckLMoUkORiWyDlgtOoWh1rCme2xuh/fGyAq9wZeOTscGSQHLqVLxLWtvCPOCGzc6uy9/hr4U9YxQjJic9KnOPO3YTSY3JWpKufhr9jYC/FogAORPfjXH+VHPyEyrkC+gmmm63JF0B+573IX2Y5N9ChKsifwuBuv07RLal5qpmjAitEKMxzplXm87FR+aLetOfxrAwdA33OJ8A5IKU36WpgX2NW7CYItuKhtjBWkAGGb2MbP57p4quqeJAgO5lgfWjIj1Ezq9biQxLEAZnl0NSchExJp9z7GPQagOnG+FwmYN521jj+VzIEN+YFCFp6WJnohURI9NeEXz2560F9vvabKA3WO2pIokwErBG5U6ICsg/gD/jtKvake4tIfC3hoWnLaqX5EGgRNwvvTVrH5FCf9RpWb8RJ0w4S6pVMiSqE4g4c1FIjX7EmTIpquQdjU/64ucycC60aQEUQNnZ8SpT/g/kKqs1rt+rwu+bm+y5We2ObLWE2iCL2+3u3MBG0DbyTAc+d1crFNnkeBJAqHAYLjq/f7GnNHii0S+RMX0CGy1lMnVDeR3mgtOwiPn3dxBqLELBVT0KfFGNu59VatOw9kJelFz2X+1VAnG1mD7lEaBoVf7bhgiMgjtHKHUez0H6PHUDOlSsCClDeSf/mMAP03ySXTCLV3vrbLSbFK9hnUdCAxALxOLd/G7IXybAvvShF+4pyMVKEiycZOnWbXvI1PZYxacNB7Vi1ladzROoPyuA0fGEjQ7Hkc+kyinO+JR/E4S7ujq+AcWawcJD7BG/CFh3nWlbEzQXiUcQn8pfrQxk4V7f0KvYPN0udFS8QGrxreU7c5CCO0BSkKFeANLLNBf4BsNinyyNWtEVQDpX9XJpf/OVJes6Zvuov49QTt9uFikowmk+01Zo65noORZ+oTxGi1pUHEeQJr1rL5naw2tr2KsWfEq3e9NoXLazeLNfTp1f/inqSbd4wdngDVESGr+/ZfQR3nKZ9BUeBeWcwJK9OQGETGO3++wsVU1MW525rMqZhZMzr4dNzz78gYxsKL7UibiGYp0TwcvtGVPklYm1lxAMGSwZyxXHQQOjsPlz75KYaBfgqVibw5ghY1eD+A8rcCJyYG9+MFatQIQqZ19c2Lr6YjjE3rloyu/G80DWVx8La6kn1QpZF7FDgt2cQ0FRSLOD7tYnc+gsNiXdjfveX14TvTfSbRztqNFu01ooGvLFnnz85csnrM8Z3nO8pzlOctzlucsz1meszxnec7ynOU5y3OW5yz/ZSw2m5RHCE/74E6AELDj6Y7FEu6jL9q0OFXMkvO/P3HA7lBBiaZ+NMFw8O7Zb9sMoDdR8bnp8C/+q09K8CGPpbjsPLd97tSVe5X/vvHzBgasV5n46alE13iiKM5yY1FNlypWG11o7pTjNeNYpVWJnbAm0+fPsrFk2cUNkV8jS1XBwc7JzcyrScoOdn87PlcueEvsXsHqOLqIhrDdoYoIEyjCRVwrK6kGXZNntM4dNhGD151BcK4CWwv9hxv07CS6YScDcyxmJGmc9zApzq3pMA1YY3iGGOVrnGk9p1GsOowfXxYcDdt/zXQeaj2Pmj31xVFEIerP0yH26/Pjjs/EB9sGAsJUExCCw3JVbqcQHQpm5zGrfLk0JfVamTtdUYBw6amIvGGLJcndmWpCje+FJOR1mbnmrmq6anCfC3pc/ID47UK85JrKY43jgfpvrqJ02nqZmkXQsHrFhaulVzI751vR9iZEZf50rWEPbByiVRuw/gDSmG2IVUPZLFEenT1fplsQcW5CAZA8mEYT7VaKRpMF0hfSPwPxVNoCaWdqQAxoBdn9uk6UxzXcKQWzhBR2BiMqTEg/QypmH3PgsLKPjLPC8YeMevaEy4CKpgLR5qaRxyE3MHJYdGDsIo+rFGeXHB/pzGM6osQ1u+n2nbnVsT1EBcp6kOaxuuQ8+HWJCnPZNx5wQY8sqlODtwB6Gl5dw7yXQt7CZjaOBCcCeVrh7XXM9L72KjpTcJ1014oup6MuBLn7+dvBDCp0kWIxF7CQyuTiZLKxZHJ9dxoxYSGehFuoUKVIhSqICyL/aSBaUX4Phv2HvTKvquXgwl34mS2SDNMKd3Oj2PlKkejFEpYlNbeyb/u1wMYwxWKaYZzXY+Ptn3fD0R70tcGgOyIklSI/7ftkI+M1hTg+4UdjI8igaXZfozoB0Y/D9QZH9DQjap5YKai5Wo0zPjgruBxU2GPwYKjdqb8a0EhUTe0wWoFJrOFqh924F9+1LV61y79uV+7wztRwFu79/csVd/Mlb0QxbeioIpFxkupR9wc/aTAfnyzVFv0odJEg00i4sWDUUOgvkQuqt8eaPMZ8eon08bmeUcEK11o12Ywk3vxZ3VahDzA9GI3IiasPBydRQ5uLL9aTUtgjt6JhRvlMfyC40b4oXiVJonTtHp1YsXvu0krQmglMjitpN2WBx1rV09Zq7e4G+al6dWSh8TaF8L0jtn3hr6KfZS1DnKCRLljvnpZI08fTldMqYRbWugFs0OlMj/cQSkT1cCLHGMOXivsEfPyCFEQdRiO+NRjHT2Ka0xfReE4ZD2+qEuMmpuqpqeD8kcagwisd/Vsvz162SgZJF3Y8Ucw4ebtOL48sTHbGrfWYsI1n7+SFEIMZ6q0BYOl+Y+ulHfi4RM2aeFRCn25DrDSipgT9B1DT/FWZCQQ6yFLijrSiw/l9vl9atefeLCDdRlr6KMhX4GMrzG2Br4DCwtBtQQHUDuiyYkiCC56qYnP2xquYjl7mBefsLxluyk1a0yWi7ZIyN0aC9LjwIdwE32nUzUnZ3xFPXFTRIJjncXQJ93E9cKuVMI+11VjYsns0XaxHvUF8vUF+pnGdxwekBOQ7HX22jO7ufKFtXx4REmPtEqV0I32rFa2kM4pWzt+zcThr/2n+n8AMlgMdldCDg0AzS05btal4iAfUIyq/RKYefo0/dCnJiScFfgLkOfQ35Y/bDHQYc9LxsyDuBGFvHNcIxc1Jyf44aKV4eRIVYfpVUk8FqFYtO5472tgQFODJp5G90k+bXPsxi7G1t/aNbdgYJublUalKeSXPdJRnKiJiQpltZcQzZPvlMSzV3ptmzcLvvWTr2tOQOdiD6VG1O37OJ1sheg0uyJq7nKoyA6EIV1zCTFSwmFdFZe2NGTcfzP+KKT08+cdMuNEczj9bmf1KsvRLTj1++BLU+TD7j01BhYfxTuH4O6KBjftSIwmxhKY5FKaXiTPKVN9tmDrxxLAZ+quARuIgXJJW0gJ08zubHIVtnXSHbAOVQlzJcNMix+o3JvyouUyAVjTIchKELeHuiVTCMatWl8uGuCe2CYnU9McfK8zIxmaiAnGzFsEcHPjzSLtai3TJ63bwu9Tg7rTmRSJ1C7VCul92BN+lpJR7bhpk3+rcvmFEtB5aWUymSZAv+viMrKDbR1S9RDF8s78i5dA9OOGYL01IjE8vC9SuC3wxbd+Y+G7+gV695Bw7o5c3WiHtalCbD3nQjCoTo3FTrbUYeCqA1aOiEank2rzYSbJc3izvjB8XJxgLW28+kUqRX56+cKz5TbQDmlAX2BR9rNF9qalgqt5opF7zp8KgyQ2C1IbMNoI93iVvwzGyJlN+bpyz09aam3l7EzWlGZzeCCizSGQR8hxCA4WiA2aU5CqSyMIdGFKDhji4P8kz2e7Ri23HcKJiX1o4IVhglPKKs3bFo1zHdvNWpvjSrpc0uuLIeuhaibJb3zxyWONe/iQ4v5O0c2wtO+fyzkeuzY8HSkFPnLS1gSiEw3p5i0HtN/3WGX4ohXMDH0T8dNMGVhAaKhRj+YsnLay7fn9Aq2n5kgzwavrRmpQ4Hmf7pMcmowVNgYrMfdz3ch5eLBJdJiRe8wNHOQahzsHh2aeh7nfWKpHspo4FjxI8uW+H0T0vVKnXvX92s8T4jccu6sjuZIVeLfjI+LMn7THWoLYbdZ7/Z2v/h0Z0laajSVeSw38lKqG37IV12vVwV8BRHOTU6B295CvkG/2esqbmBsoqnrhppRJLEcfQVWnxKr2BZDxTWoHeK1YKhfPiVW7WTAM1tkRtuHLox77goc48bU2XFq+NKXTb5W4wz3KGl29aBtUvU0nD899j2uwb9wV/QwW4kecahHW/l/Itt6LK/dleXq+hFYZPfpJsOZ4mZrU7FrP0sPXvovCJBcjTAcDvAXVym7zuSoCGHxJoQLfprhmNeSt45F/ELREjOVsieNsU5nRHAbazVy8U1SulK5fytdq2ILABVWeLHT44CbeqYbwCExJqQqqQ6a6vUyeiiIYoMfO8ZiJSgn9B7skngcXqNCAeEYCef4siUe6Y8++BRqOx4he4DQLc3aUVSBShjymVUtQtnlqaeT4R9+A1JQ/FWJZRckxTC+LzwqXyXOca5Ki+vBbmjJpOa5Cf9yhOWx9HUYZEDOYWiXQl2ZhR5fVOQkv/1gU0a9sOZ82x8BzG+OJqqO416A5ydTk8inVl5mULwxMH+pgzQLfg4jne0Tq1O9Z/To5dALd27FPssMVo+QWFjXtcNUoiXK/RQfdIjE8iIWO2KaxwX2Q3fL+hNSlelS/D+isQvbyWbMRRxYnw1J4qhi3spnA3L9jjC/Bh6wWq+2LqIppQnHXrbJWc7kjdRKiRkcSFzj98W+3nMeM3NqenUV8SBCXgXBWPlWexi6GP46E5pmKipRg1+5M9canVKXc7DcAd15XZ15OICEadze4ndC+Zam0BEQX8Smowi3sdM+f7sPOnCiCZuda0YMpcloFLsqfgyftZBcc8HZNs4ijCfveGvG9lxHcZC8jWvAzGeWJiKLTmflhwsDuoXwxs4+wv4ul04X8IarA555KxYZ+bMB46ZbXkb0gPC6Z372Ocl5934JwH67KgVpbN8rPFib97O+8W/QtHlSdJgotEX+DO1+K2ipSnAVaKHUY0wjxoNyp5j17mHTdhoGaM8ix/GlZSyEk1mpXgBh6ltPs46cvVbuZ2F3mB4uhnJL25uYNeO4fqlOz2ie8YYVskgicol5bKq3Mlxl9KYpyZLS53M4Y71eaDnuwx5hyVO/dbC7MWo+8OWNMvx9Hrg523g2OJi6XZP/ZldwXx9S3KXH323WDHjWBct3HjQsl3As0v5tw47nb6IwKUrRFFZKoUfcWrWehPahbc35E7+gSXjZ7WG7randGGkmi7Z3tOO01upenN9xt8aS/PHa14EiBZ97pGg/d4joiNzeQd+VlhbOABpTuceHhvyEoD8Y218t4avYbz2NmAfunyb2aCR2ZfVNueVIN088xoiBvfBpNob3gm6urN2wt9HKo5VYu5MYD9quEARdro4sI3G826X/qrp5e5iMc/3IIoaGBKscd+7bFuAgktT3qs94xDRlwox7iughLKVDRrBM3+pvwutVaY22cJvgJJ8GCpxrPCuT5NZd7e44xBURrERI98QbEFjy87HEzhAPuRy8zjOdI3EV0qouvuqgo6EyiOWmb7km75UlqCCqT8qnUps2WHk4arYOhzIZC5tn2dQr6V9a6RPdewoqxaqaddB6V+mfMaQ6++mIhX71LViQpuTTkeLXI/Gta6ZrQVy/xZMrmjX8458JPCSHAIiByHPXtplHPo1EhekAcZy8Uee93LH1/6vYSHNb2FON9q41CzaeprhaVuvkSFv+yZQdBxGZG71PWQ7nrYhnDcRKyd3/8Ro1q22/wSLpE7xN/qoOyeMYARgu7ZvnrjwijnW6VRsqRrDbG8VuOK1G8xntWOn/vsflXUzOxvTsW8ZNXsYXvU7olH1TxrtUrak4upVnPn1pTw1FstghZDQ4okVTCG2xale2t2RZK1i7mp48/FnI7V3WncVNRYa3WwdJkK6NYD6bz6KCogenb9mSkKn94OyxptVv8EdWs2fjoJWTz7c1TRmH3MXDN7zlyuvgWePDp7gKpP5b88vbBQyOIam/VzRxieRJ6dPWDUZWIJvQ4YdWjdLjT2zTny8Ft8a0Wbmw7LnWMQrJKlg4PBg7PLyzLY3Gq5vaT1MDk1ADzoWa7RZo9Bvcp5dY414+wCUMqEGRxjJ37RGoLwLzV8Nvv5h+9v28R475O//S9QSwMEFAACAAgAz0bLSNZFKylNAAAAawAAABsAAAB1bml2ZXJzYWwvdW5pdmVyc2FsLnBuZy54bWyzsa/IzVEoSy0qzszPs1Uy1DNQsrfj5bIpKEoty0wtV6gAigEFIUBJodJWycQIwS3PTCnJAKowMDZDCGakZqZnlNgqmZubwwX1gWYCAFBLAQIAABQAAgAIAM5Gy0gOaiROYgQAAAURAAAdAAAAAAAAAAEAAAAAAAAAAAB1bml2ZXJzYWwvY29tbW9uX21lc3NhZ2VzLmxuZ1BLAQIAABQAAgAIAM5Gy0jIi1w1lAQAAHoWAAAnAAAAAAAAAAEAAAAAAJ0EAAB1bml2ZXJzYWwvZmxhc2hfcHVibGlzaGluZ19zZXR0aW5ncy54bWxQSwECAAAUAAIACADORstItAPabLMCAABRCgAAIQAAAAAAAAABAAAAAAB2CQAAdW5pdmVyc2FsL2ZsYXNoX3NraW5fc2V0dGluZ3MueG1sUEsBAgAAFAACAAgAzkbLSG01vS9pBAAAixUAACYAAAAAAAAAAQAAAAAAaAwAAHVuaXZlcnNhbC9odG1sX3B1Ymxpc2hpbmdfc2V0dGluZ3MueG1sUEsBAgAAFAACAAgAzkbLSPZNY3eLAQAACwYAAB8AAAAAAAAAAQAAAAAAFREAAHVuaXZlcnNhbC9odG1sX3NraW5fc2V0dGluZ3MuanNQSwECAAAUAAIACADORstIPTwv0cEAAADlAQAAGgAAAAAAAAABAAAAAADdEgAAdW5pdmVyc2FsL2kxOG5fcHJlc2V0cy54bWxQSwECAAAUAAIACADORstISAMlqWoAAABvAAAAHAAAAAAAAAABAAAAAADWEwAAdW5pdmVyc2FsL2xvY2FsX3NldHRpbmdzLnhtbFBLAQIAABQAAgAIAESUV0cjtE77+wIAALAIAAAUAAAAAAAAAAEAAAAAAHoUAAB1bml2ZXJzYWwvcGxheWVyLnhtbFBLAQIAABQAAgAIAM5Gy0gRezl59wgAAEhbAAApAAAAAAAAAAEAAAAAAKcXAAB1bml2ZXJzYWwvc2tpbl9jdXN0b21pemF0aW9uX3NldHRpbmdzLnhtbFBLAQIAABQAAgAIAM9Gy0j0to2lJisAAAFWAAAXAAAAAAAAAAAAAAAAAOUgAAB1bml2ZXJzYWwvdW5pdmVyc2FsLnBuZ1BLAQIAABQAAgAIAM9Gy0jWRSspTQAAAGsAAAAbAAAAAAAAAAEAAAAAAEBMAAB1bml2ZXJzYWwvdW5pdmVyc2FsLnBuZy54bWxQSwUGAAAAAAsACwBJAwAAxkwAAAAA"/>
  <p:tag name="ISPRING_OUTPUT_FOLDER" val="E:\Studio\Ready To Make\Dr Khosravi-94-10-30\Export"/>
  <p:tag name="ISPRING_PRESENTATION_TITLE" val="Vitamins-Edit"/>
</p:tagLst>
</file>

<file path=ppt/tags/tag2.xml><?xml version="1.0" encoding="utf-8"?>
<p:tagLst xmlns:a="http://schemas.openxmlformats.org/drawingml/2006/main" xmlns:r="http://schemas.openxmlformats.org/officeDocument/2006/relationships" xmlns:p="http://schemas.openxmlformats.org/presentationml/2006/main">
  <p:tag name="ISPRING_SLIDE_ID_2" val="{C5CBEF9F-3F9F-488A-9180-18200B8713EA}"/>
  <p:tag name="GENSWF_ADVANCE_TIME" val="25.704"/>
  <p:tag name="ISPRING_CUSTOM_TIMING_USED" val="1"/>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2.xml><?xml version="1.0" encoding="utf-8"?>
<a:theme xmlns:a="http://schemas.openxmlformats.org/drawingml/2006/main" name="16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3.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6167</TotalTime>
  <Words>551</Words>
  <Application>Microsoft Office PowerPoint</Application>
  <PresentationFormat>Custom</PresentationFormat>
  <Paragraphs>63</Paragraphs>
  <Slides>8</Slides>
  <Notes>8</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Facet</vt:lpstr>
      <vt:lpstr>16_Facet</vt:lpstr>
      <vt:lpstr>1_Facet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Vitamins-Edit</dc:title>
  <dc:creator>m.barough</dc:creator>
  <cp:lastModifiedBy>akbar bolvardi</cp:lastModifiedBy>
  <cp:revision>928</cp:revision>
  <dcterms:created xsi:type="dcterms:W3CDTF">2015-12-08T08:52:06Z</dcterms:created>
  <dcterms:modified xsi:type="dcterms:W3CDTF">2025-05-10T08:29:46Z</dcterms:modified>
</cp:coreProperties>
</file>